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60"/>
  </p:notesMasterIdLst>
  <p:sldIdLst>
    <p:sldId id="256" r:id="rId3"/>
    <p:sldId id="257" r:id="rId4"/>
    <p:sldId id="310" r:id="rId5"/>
    <p:sldId id="311" r:id="rId6"/>
    <p:sldId id="307" r:id="rId7"/>
    <p:sldId id="312" r:id="rId8"/>
    <p:sldId id="308" r:id="rId9"/>
    <p:sldId id="309"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Lst>
  <p:sldSz cx="9144000" cy="5143500" type="screen16x9"/>
  <p:notesSz cx="6858000" cy="9144000"/>
  <p:embeddedFontLst>
    <p:embeddedFont>
      <p:font typeface="BM JUA OTF" panose="02020603020101020101" pitchFamily="18" charset="-127"/>
      <p:regular r:id="rId61"/>
    </p:embeddedFont>
    <p:embeddedFont>
      <p:font typeface="Malgun Gothic" panose="020B0503020000020004" pitchFamily="34" charset="-127"/>
      <p:regular r:id="rId62"/>
      <p:bold r:id="rId63"/>
    </p:embeddedFont>
    <p:embeddedFont>
      <p:font typeface="Amatic SC" pitchFamily="2" charset="-79"/>
      <p:regular r:id="rId64"/>
      <p:bold r:id="rId65"/>
    </p:embeddedFont>
    <p:embeddedFont>
      <p:font typeface="Big Shoulders Text Black" pitchFamily="2" charset="0"/>
      <p:bold r:id="rId66"/>
    </p:embeddedFont>
    <p:embeddedFont>
      <p:font typeface="Bigshot One" panose="02000503020000020004" pitchFamily="2" charset="0"/>
      <p:regular r:id="rId67"/>
    </p:embeddedFont>
    <p:embeddedFont>
      <p:font typeface="Calibri" panose="020F0502020204030204" pitchFamily="34" charset="0"/>
      <p:regular r:id="rId68"/>
      <p:bold r:id="rId69"/>
      <p:italic r:id="rId70"/>
      <p:boldItalic r:id="rId71"/>
    </p:embeddedFont>
    <p:embeddedFont>
      <p:font typeface="Georgia" panose="02040502050405020303" pitchFamily="18" charset="0"/>
      <p:regular r:id="rId72"/>
      <p:bold r:id="rId73"/>
      <p:italic r:id="rId74"/>
      <p:boldItalic r:id="rId75"/>
    </p:embeddedFont>
    <p:embeddedFont>
      <p:font typeface="Nunito" pitchFamily="2" charset="0"/>
      <p:regular r:id="rId76"/>
      <p:bold r:id="rId77"/>
      <p:italic r:id="rId78"/>
      <p:boldItalic r:id="rId79"/>
    </p:embeddedFont>
    <p:embeddedFont>
      <p:font typeface="Overpass" pitchFamily="2" charset="0"/>
      <p:regular r:id="rId80"/>
      <p:bold r:id="rId81"/>
      <p:italic r:id="rId82"/>
      <p:boldItalic r:id="rId83"/>
    </p:embeddedFont>
    <p:embeddedFont>
      <p:font typeface="Proxima Nova" panose="02000506030000020004" pitchFamily="2" charset="0"/>
      <p:regular r:id="rId84"/>
      <p:bold r:id="rId85"/>
      <p:italic r:id="rId86"/>
      <p:boldItalic r:id="rId87"/>
    </p:embeddedFont>
    <p:embeddedFont>
      <p:font typeface="Proxima Nova Semibold" panose="02000506030000020004" pitchFamily="2" charset="0"/>
      <p:regular r:id="rId88"/>
      <p:bold r:id="rId89"/>
      <p:italic r:id="rId90"/>
      <p:boldItalic r:id="rId91"/>
    </p:embeddedFont>
    <p:embeddedFont>
      <p:font typeface="Roboto Condensed Light" panose="020F0302020204030204" pitchFamily="34" charset="0"/>
      <p:regular r:id="rId92"/>
      <p:italic r:id="rId93"/>
    </p:embeddedFont>
    <p:embeddedFont>
      <p:font typeface="Roboto Medium" panose="020F050202020403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CA138E-0E33-4D1C-A45A-2F143132F184}">
  <a:tblStyle styleId="{1DCA138E-0E33-4D1C-A45A-2F143132F1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font" Target="fonts/font30.fntdata"/><Relationship Id="rId95" Type="http://schemas.openxmlformats.org/officeDocument/2006/relationships/font" Target="fonts/font3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97" Type="http://schemas.openxmlformats.org/officeDocument/2006/relationships/font" Target="fonts/font37.fntdata"/><Relationship Id="rId7" Type="http://schemas.openxmlformats.org/officeDocument/2006/relationships/slide" Target="slides/slide5.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7.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0bdc10fb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0bdc10fb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08aea85b7_0_20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f08aea85b7_0_20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f08aea85b7_0_20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f08aea85b7_0_20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f08aea85b7_0_20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f08aea85b7_0_20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ecfcf649f6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ecfcf649f6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ecfcf649f6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ecfcf649f6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f08aea85b7_0_20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f08aea85b7_0_20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08aea85b7_0_20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08aea85b7_0_20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202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f08aea85b7_0_20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f08aea85b7_0_20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f08aea85b7_0_20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f08aea85b7_0_20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f08aea85b7_0_20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f08aea85b7_0_20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f08aea85b7_0_19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f08aea85b7_0_19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750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f08aea85b7_0_9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f08aea85b7_0_9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f08aea85b7_0_9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f08aea85b7_0_9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f08aea85b7_0_9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f08aea85b7_0_9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f08aea85b7_0_9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f08aea85b7_0_9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f08aea85b7_0_9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f08aea85b7_0_9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f08aea85b7_0_9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f08aea85b7_0_9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7"/>
        <p:cNvGrpSpPr/>
        <p:nvPr/>
      </p:nvGrpSpPr>
      <p:grpSpPr>
        <a:xfrm>
          <a:off x="0" y="0"/>
          <a:ext cx="0" cy="0"/>
          <a:chOff x="0" y="0"/>
          <a:chExt cx="0" cy="0"/>
        </a:xfrm>
      </p:grpSpPr>
      <p:sp>
        <p:nvSpPr>
          <p:cNvPr id="4868" name="Google Shape;4868;gf08aea85b7_0_12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9" name="Google Shape;4869;gf08aea85b7_0_12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6"/>
        <p:cNvGrpSpPr/>
        <p:nvPr/>
      </p:nvGrpSpPr>
      <p:grpSpPr>
        <a:xfrm>
          <a:off x="0" y="0"/>
          <a:ext cx="0" cy="0"/>
          <a:chOff x="0" y="0"/>
          <a:chExt cx="0" cy="0"/>
        </a:xfrm>
      </p:grpSpPr>
      <p:sp>
        <p:nvSpPr>
          <p:cNvPr id="5287" name="Google Shape;5287;gf08aea85b7_0_12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8" name="Google Shape;5288;gf08aea85b7_0_1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6"/>
        <p:cNvGrpSpPr/>
        <p:nvPr/>
      </p:nvGrpSpPr>
      <p:grpSpPr>
        <a:xfrm>
          <a:off x="0" y="0"/>
          <a:ext cx="0" cy="0"/>
          <a:chOff x="0" y="0"/>
          <a:chExt cx="0" cy="0"/>
        </a:xfrm>
      </p:grpSpPr>
      <p:sp>
        <p:nvSpPr>
          <p:cNvPr id="5457" name="Google Shape;5457;gf08aea85b7_0_13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8" name="Google Shape;5458;gf08aea85b7_0_13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1"/>
        <p:cNvGrpSpPr/>
        <p:nvPr/>
      </p:nvGrpSpPr>
      <p:grpSpPr>
        <a:xfrm>
          <a:off x="0" y="0"/>
          <a:ext cx="0" cy="0"/>
          <a:chOff x="0" y="0"/>
          <a:chExt cx="0" cy="0"/>
        </a:xfrm>
      </p:grpSpPr>
      <p:sp>
        <p:nvSpPr>
          <p:cNvPr id="5862" name="Google Shape;5862;gf08aea85b7_0_13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3" name="Google Shape;5863;gf08aea85b7_0_13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80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1"/>
        <p:cNvGrpSpPr/>
        <p:nvPr/>
      </p:nvGrpSpPr>
      <p:grpSpPr>
        <a:xfrm>
          <a:off x="0" y="0"/>
          <a:ext cx="0" cy="0"/>
          <a:chOff x="0" y="0"/>
          <a:chExt cx="0" cy="0"/>
        </a:xfrm>
      </p:grpSpPr>
      <p:sp>
        <p:nvSpPr>
          <p:cNvPr id="6242" name="Google Shape;6242;gf08aea85b7_0_13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3" name="Google Shape;6243;gf08aea85b7_0_13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5"/>
        <p:cNvGrpSpPr/>
        <p:nvPr/>
      </p:nvGrpSpPr>
      <p:grpSpPr>
        <a:xfrm>
          <a:off x="0" y="0"/>
          <a:ext cx="0" cy="0"/>
          <a:chOff x="0" y="0"/>
          <a:chExt cx="0" cy="0"/>
        </a:xfrm>
      </p:grpSpPr>
      <p:sp>
        <p:nvSpPr>
          <p:cNvPr id="6656" name="Google Shape;6656;gf08aea85b7_0_14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7" name="Google Shape;6657;gf08aea85b7_0_14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6"/>
        <p:cNvGrpSpPr/>
        <p:nvPr/>
      </p:nvGrpSpPr>
      <p:grpSpPr>
        <a:xfrm>
          <a:off x="0" y="0"/>
          <a:ext cx="0" cy="0"/>
          <a:chOff x="0" y="0"/>
          <a:chExt cx="0" cy="0"/>
        </a:xfrm>
      </p:grpSpPr>
      <p:sp>
        <p:nvSpPr>
          <p:cNvPr id="7017" name="Google Shape;7017;gf08aea85b7_0_14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8" name="Google Shape;7018;gf08aea85b7_0_14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6"/>
        <p:cNvGrpSpPr/>
        <p:nvPr/>
      </p:nvGrpSpPr>
      <p:grpSpPr>
        <a:xfrm>
          <a:off x="0" y="0"/>
          <a:ext cx="0" cy="0"/>
          <a:chOff x="0" y="0"/>
          <a:chExt cx="0" cy="0"/>
        </a:xfrm>
      </p:grpSpPr>
      <p:sp>
        <p:nvSpPr>
          <p:cNvPr id="7527" name="Google Shape;7527;gf08aea85b7_0_15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8" name="Google Shape;7528;gf08aea85b7_0_15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6"/>
        <p:cNvGrpSpPr/>
        <p:nvPr/>
      </p:nvGrpSpPr>
      <p:grpSpPr>
        <a:xfrm>
          <a:off x="0" y="0"/>
          <a:ext cx="0" cy="0"/>
          <a:chOff x="0" y="0"/>
          <a:chExt cx="0" cy="0"/>
        </a:xfrm>
      </p:grpSpPr>
      <p:sp>
        <p:nvSpPr>
          <p:cNvPr id="8147" name="Google Shape;8147;gf08aea85b7_0_15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8" name="Google Shape;8148;gf08aea85b7_0_15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0"/>
        <p:cNvGrpSpPr/>
        <p:nvPr/>
      </p:nvGrpSpPr>
      <p:grpSpPr>
        <a:xfrm>
          <a:off x="0" y="0"/>
          <a:ext cx="0" cy="0"/>
          <a:chOff x="0" y="0"/>
          <a:chExt cx="0" cy="0"/>
        </a:xfrm>
      </p:grpSpPr>
      <p:sp>
        <p:nvSpPr>
          <p:cNvPr id="8741" name="Google Shape;8741;gf08aea85b7_0_16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2" name="Google Shape;8742;gf08aea85b7_0_16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1"/>
        <p:cNvGrpSpPr/>
        <p:nvPr/>
      </p:nvGrpSpPr>
      <p:grpSpPr>
        <a:xfrm>
          <a:off x="0" y="0"/>
          <a:ext cx="0" cy="0"/>
          <a:chOff x="0" y="0"/>
          <a:chExt cx="0" cy="0"/>
        </a:xfrm>
      </p:grpSpPr>
      <p:sp>
        <p:nvSpPr>
          <p:cNvPr id="9062" name="Google Shape;9062;gf08aea85b7_0_16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3" name="Google Shape;9063;gf08aea85b7_0_16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9"/>
        <p:cNvGrpSpPr/>
        <p:nvPr/>
      </p:nvGrpSpPr>
      <p:grpSpPr>
        <a:xfrm>
          <a:off x="0" y="0"/>
          <a:ext cx="0" cy="0"/>
          <a:chOff x="0" y="0"/>
          <a:chExt cx="0" cy="0"/>
        </a:xfrm>
      </p:grpSpPr>
      <p:sp>
        <p:nvSpPr>
          <p:cNvPr id="9370" name="Google Shape;9370;gf08aea85b7_0_18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1" name="Google Shape;9371;gf08aea85b7_0_18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538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38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674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08aea85b7_0_18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08aea85b7_0_18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78" name="Google Shape;78;p11"/>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79" name="Google Shape;79;p11"/>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0" name="Google Shape;80;p11"/>
          <p:cNvSpPr txBox="1">
            <a:spLocks noGrp="1"/>
          </p:cNvSpPr>
          <p:nvPr>
            <p:ph type="title" hasCustomPrompt="1"/>
          </p:nvPr>
        </p:nvSpPr>
        <p:spPr>
          <a:xfrm>
            <a:off x="754700" y="1536650"/>
            <a:ext cx="7634700" cy="1801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9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 name="Google Shape;81;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cxnSp>
        <p:nvCxnSpPr>
          <p:cNvPr id="82" name="Google Shape;82;p1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86" name="Google Shape;86;p1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1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8" name="Google Shape;88;p1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89" name="Google Shape;89;p1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0" name="Google Shape;90;p13"/>
          <p:cNvSpPr txBox="1">
            <a:spLocks noGrp="1"/>
          </p:cNvSpPr>
          <p:nvPr>
            <p:ph type="title" hasCustomPrompt="1"/>
          </p:nvPr>
        </p:nvSpPr>
        <p:spPr>
          <a:xfrm>
            <a:off x="891364"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1" name="Google Shape;91;p1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2" name="Google Shape;92;p1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3" name="Google Shape;93;p1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4" name="Google Shape;94;p1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5" name="Google Shape;95;p1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6" name="Google Shape;96;p1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7" name="Google Shape;97;p13"/>
          <p:cNvSpPr txBox="1">
            <a:spLocks noGrp="1"/>
          </p:cNvSpPr>
          <p:nvPr>
            <p:ph type="title" idx="9" hasCustomPrompt="1"/>
          </p:nvPr>
        </p:nvSpPr>
        <p:spPr>
          <a:xfrm>
            <a:off x="891421"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8" name="Google Shape;98;p13"/>
          <p:cNvSpPr txBox="1">
            <a:spLocks noGrp="1"/>
          </p:cNvSpPr>
          <p:nvPr>
            <p:ph type="title" idx="13" hasCustomPrompt="1"/>
          </p:nvPr>
        </p:nvSpPr>
        <p:spPr>
          <a:xfrm>
            <a:off x="4741802"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9" name="Google Shape;99;p13"/>
          <p:cNvSpPr txBox="1">
            <a:spLocks noGrp="1"/>
          </p:cNvSpPr>
          <p:nvPr>
            <p:ph type="title" idx="14" hasCustomPrompt="1"/>
          </p:nvPr>
        </p:nvSpPr>
        <p:spPr>
          <a:xfrm>
            <a:off x="4741802"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100" name="Google Shape;100;p1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1" name="Google Shape;101;p1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02"/>
        <p:cNvGrpSpPr/>
        <p:nvPr/>
      </p:nvGrpSpPr>
      <p:grpSpPr>
        <a:xfrm>
          <a:off x="0" y="0"/>
          <a:ext cx="0" cy="0"/>
          <a:chOff x="0" y="0"/>
          <a:chExt cx="0" cy="0"/>
        </a:xfrm>
      </p:grpSpPr>
      <p:pic>
        <p:nvPicPr>
          <p:cNvPr id="103" name="Google Shape;103;p14"/>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4" name="Google Shape;104;p1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05" name="Google Shape;105;p1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06" name="Google Shape;106;p14"/>
          <p:cNvSpPr txBox="1">
            <a:spLocks noGrp="1"/>
          </p:cNvSpPr>
          <p:nvPr>
            <p:ph type="title"/>
          </p:nvPr>
        </p:nvSpPr>
        <p:spPr>
          <a:xfrm>
            <a:off x="1426675"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14"/>
          <p:cNvSpPr txBox="1">
            <a:spLocks noGrp="1"/>
          </p:cNvSpPr>
          <p:nvPr>
            <p:ph type="title" idx="2"/>
          </p:nvPr>
        </p:nvSpPr>
        <p:spPr>
          <a:xfrm>
            <a:off x="5211701"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4"/>
          <p:cNvSpPr txBox="1">
            <a:spLocks noGrp="1"/>
          </p:cNvSpPr>
          <p:nvPr>
            <p:ph type="subTitle" idx="1"/>
          </p:nvPr>
        </p:nvSpPr>
        <p:spPr>
          <a:xfrm>
            <a:off x="499895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14"/>
          <p:cNvSpPr txBox="1">
            <a:spLocks noGrp="1"/>
          </p:cNvSpPr>
          <p:nvPr>
            <p:ph type="subTitle" idx="3"/>
          </p:nvPr>
        </p:nvSpPr>
        <p:spPr>
          <a:xfrm>
            <a:off x="121390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14"/>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11" name="Google Shape;111;p1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12"/>
        <p:cNvGrpSpPr/>
        <p:nvPr/>
      </p:nvGrpSpPr>
      <p:grpSpPr>
        <a:xfrm>
          <a:off x="0" y="0"/>
          <a:ext cx="0" cy="0"/>
          <a:chOff x="0" y="0"/>
          <a:chExt cx="0" cy="0"/>
        </a:xfrm>
      </p:grpSpPr>
      <p:pic>
        <p:nvPicPr>
          <p:cNvPr id="113" name="Google Shape;113;p15"/>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14" name="Google Shape;114;p15"/>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15" name="Google Shape;115;p15"/>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16" name="Google Shape;116;p15"/>
          <p:cNvSpPr txBox="1">
            <a:spLocks noGrp="1"/>
          </p:cNvSpPr>
          <p:nvPr>
            <p:ph type="title"/>
          </p:nvPr>
        </p:nvSpPr>
        <p:spPr>
          <a:xfrm>
            <a:off x="1764050" y="1452350"/>
            <a:ext cx="5616000" cy="143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1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7" name="Google Shape;117;p15"/>
          <p:cNvSpPr txBox="1">
            <a:spLocks noGrp="1"/>
          </p:cNvSpPr>
          <p:nvPr>
            <p:ph type="subTitle" idx="1"/>
          </p:nvPr>
        </p:nvSpPr>
        <p:spPr>
          <a:xfrm>
            <a:off x="2135600" y="2890250"/>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18" name="Google Shape;118;p15"/>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9"/>
        <p:cNvGrpSpPr/>
        <p:nvPr/>
      </p:nvGrpSpPr>
      <p:grpSpPr>
        <a:xfrm>
          <a:off x="0" y="0"/>
          <a:ext cx="0" cy="0"/>
          <a:chOff x="0" y="0"/>
          <a:chExt cx="0" cy="0"/>
        </a:xfrm>
      </p:grpSpPr>
      <p:pic>
        <p:nvPicPr>
          <p:cNvPr id="120" name="Google Shape;120;p1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1" name="Google Shape;121;p1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2" name="Google Shape;122;p1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23" name="Google Shape;123;p16"/>
          <p:cNvSpPr txBox="1">
            <a:spLocks noGrp="1"/>
          </p:cNvSpPr>
          <p:nvPr>
            <p:ph type="title"/>
          </p:nvPr>
        </p:nvSpPr>
        <p:spPr>
          <a:xfrm>
            <a:off x="713100" y="3115663"/>
            <a:ext cx="43602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4" name="Google Shape;124;p16"/>
          <p:cNvSpPr txBox="1">
            <a:spLocks noGrp="1"/>
          </p:cNvSpPr>
          <p:nvPr>
            <p:ph type="subTitle" idx="1"/>
          </p:nvPr>
        </p:nvSpPr>
        <p:spPr>
          <a:xfrm>
            <a:off x="713100" y="1511313"/>
            <a:ext cx="6691200" cy="147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cxnSp>
        <p:nvCxnSpPr>
          <p:cNvPr id="125" name="Google Shape;125;p1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6"/>
        <p:cNvGrpSpPr/>
        <p:nvPr/>
      </p:nvGrpSpPr>
      <p:grpSpPr>
        <a:xfrm>
          <a:off x="0" y="0"/>
          <a:ext cx="0" cy="0"/>
          <a:chOff x="0" y="0"/>
          <a:chExt cx="0" cy="0"/>
        </a:xfrm>
      </p:grpSpPr>
      <p:pic>
        <p:nvPicPr>
          <p:cNvPr id="127" name="Google Shape;127;p1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8" name="Google Shape;128;p1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9" name="Google Shape;129;p1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0" name="Google Shape;130;p1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1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2" name="Google Shape;132;p1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3"/>
        <p:cNvGrpSpPr/>
        <p:nvPr/>
      </p:nvGrpSpPr>
      <p:grpSpPr>
        <a:xfrm>
          <a:off x="0" y="0"/>
          <a:ext cx="0" cy="0"/>
          <a:chOff x="0" y="0"/>
          <a:chExt cx="0" cy="0"/>
        </a:xfrm>
      </p:grpSpPr>
      <p:pic>
        <p:nvPicPr>
          <p:cNvPr id="134" name="Google Shape;134;p1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35" name="Google Shape;135;p1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6" name="Google Shape;136;p1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7" name="Google Shape;137;p18"/>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8"/>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9" name="Google Shape;139;p1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140"/>
        <p:cNvGrpSpPr/>
        <p:nvPr/>
      </p:nvGrpSpPr>
      <p:grpSpPr>
        <a:xfrm>
          <a:off x="0" y="0"/>
          <a:ext cx="0" cy="0"/>
          <a:chOff x="0" y="0"/>
          <a:chExt cx="0" cy="0"/>
        </a:xfrm>
      </p:grpSpPr>
      <p:pic>
        <p:nvPicPr>
          <p:cNvPr id="141" name="Google Shape;141;p19"/>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42" name="Google Shape;142;p19"/>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43" name="Google Shape;143;p19"/>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44" name="Google Shape;144;p19"/>
          <p:cNvSpPr txBox="1">
            <a:spLocks noGrp="1"/>
          </p:cNvSpPr>
          <p:nvPr>
            <p:ph type="body" idx="1"/>
          </p:nvPr>
        </p:nvSpPr>
        <p:spPr>
          <a:xfrm>
            <a:off x="726800" y="1218450"/>
            <a:ext cx="7704000" cy="3413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45" name="Google Shape;145;p19"/>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6" name="Google Shape;146;p19"/>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7"/>
        <p:cNvGrpSpPr/>
        <p:nvPr/>
      </p:nvGrpSpPr>
      <p:grpSpPr>
        <a:xfrm>
          <a:off x="0" y="0"/>
          <a:ext cx="0" cy="0"/>
          <a:chOff x="0" y="0"/>
          <a:chExt cx="0" cy="0"/>
        </a:xfrm>
      </p:grpSpPr>
      <p:pic>
        <p:nvPicPr>
          <p:cNvPr id="148" name="Google Shape;148;p20"/>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49" name="Google Shape;149;p20"/>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50" name="Google Shape;150;p20"/>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51" name="Google Shape;151;p20"/>
          <p:cNvSpPr txBox="1">
            <a:spLocks noGrp="1"/>
          </p:cNvSpPr>
          <p:nvPr>
            <p:ph type="title"/>
          </p:nvPr>
        </p:nvSpPr>
        <p:spPr>
          <a:xfrm>
            <a:off x="937700" y="2279238"/>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0"/>
          <p:cNvSpPr txBox="1">
            <a:spLocks noGrp="1"/>
          </p:cNvSpPr>
          <p:nvPr>
            <p:ph type="subTitle" idx="1"/>
          </p:nvPr>
        </p:nvSpPr>
        <p:spPr>
          <a:xfrm>
            <a:off x="937700" y="2978213"/>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0"/>
          <p:cNvSpPr txBox="1">
            <a:spLocks noGrp="1"/>
          </p:cNvSpPr>
          <p:nvPr>
            <p:ph type="title" idx="2"/>
          </p:nvPr>
        </p:nvSpPr>
        <p:spPr>
          <a:xfrm>
            <a:off x="3484420" y="2279238"/>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0"/>
          <p:cNvSpPr txBox="1">
            <a:spLocks noGrp="1"/>
          </p:cNvSpPr>
          <p:nvPr>
            <p:ph type="subTitle" idx="3"/>
          </p:nvPr>
        </p:nvSpPr>
        <p:spPr>
          <a:xfrm>
            <a:off x="3484420" y="2978213"/>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0"/>
          <p:cNvSpPr txBox="1">
            <a:spLocks noGrp="1"/>
          </p:cNvSpPr>
          <p:nvPr>
            <p:ph type="title" idx="4"/>
          </p:nvPr>
        </p:nvSpPr>
        <p:spPr>
          <a:xfrm>
            <a:off x="6031147" y="2279238"/>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 name="Google Shape;156;p20"/>
          <p:cNvSpPr txBox="1">
            <a:spLocks noGrp="1"/>
          </p:cNvSpPr>
          <p:nvPr>
            <p:ph type="subTitle" idx="5"/>
          </p:nvPr>
        </p:nvSpPr>
        <p:spPr>
          <a:xfrm>
            <a:off x="6031147" y="2978213"/>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7" name="Google Shape;157;p20"/>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58" name="Google Shape;158;p20"/>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 name="Google Shape;21;p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 name="Google Shape;22;p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3" name="Google Shape;23;p3"/>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968525" y="987538"/>
            <a:ext cx="251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6" name="Google Shape;26;p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9"/>
        <p:cNvGrpSpPr/>
        <p:nvPr/>
      </p:nvGrpSpPr>
      <p:grpSpPr>
        <a:xfrm>
          <a:off x="0" y="0"/>
          <a:ext cx="0" cy="0"/>
          <a:chOff x="0" y="0"/>
          <a:chExt cx="0" cy="0"/>
        </a:xfrm>
      </p:grpSpPr>
      <p:pic>
        <p:nvPicPr>
          <p:cNvPr id="160" name="Google Shape;160;p21"/>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61" name="Google Shape;161;p21"/>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62" name="Google Shape;162;p21"/>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63" name="Google Shape;163;p21"/>
          <p:cNvSpPr txBox="1">
            <a:spLocks noGrp="1"/>
          </p:cNvSpPr>
          <p:nvPr>
            <p:ph type="title"/>
          </p:nvPr>
        </p:nvSpPr>
        <p:spPr>
          <a:xfrm>
            <a:off x="1630950" y="1337750"/>
            <a:ext cx="588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64" name="Google Shape;164;p21"/>
          <p:cNvSpPr txBox="1">
            <a:spLocks noGrp="1"/>
          </p:cNvSpPr>
          <p:nvPr>
            <p:ph type="subTitle" idx="1"/>
          </p:nvPr>
        </p:nvSpPr>
        <p:spPr>
          <a:xfrm>
            <a:off x="1630950" y="1799600"/>
            <a:ext cx="5882100" cy="4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5" name="Google Shape;165;p21"/>
          <p:cNvSpPr txBox="1">
            <a:spLocks noGrp="1"/>
          </p:cNvSpPr>
          <p:nvPr>
            <p:ph type="title" idx="2"/>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21"/>
          <p:cNvSpPr txBox="1">
            <a:spLocks noGrp="1"/>
          </p:cNvSpPr>
          <p:nvPr>
            <p:ph type="title" idx="3"/>
          </p:nvPr>
        </p:nvSpPr>
        <p:spPr>
          <a:xfrm>
            <a:off x="1630950" y="2309300"/>
            <a:ext cx="588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67" name="Google Shape;167;p21"/>
          <p:cNvSpPr txBox="1">
            <a:spLocks noGrp="1"/>
          </p:cNvSpPr>
          <p:nvPr>
            <p:ph type="subTitle" idx="4"/>
          </p:nvPr>
        </p:nvSpPr>
        <p:spPr>
          <a:xfrm>
            <a:off x="1630950" y="2771150"/>
            <a:ext cx="5882100" cy="4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8" name="Google Shape;168;p21"/>
          <p:cNvSpPr txBox="1">
            <a:spLocks noGrp="1"/>
          </p:cNvSpPr>
          <p:nvPr>
            <p:ph type="title" idx="5"/>
          </p:nvPr>
        </p:nvSpPr>
        <p:spPr>
          <a:xfrm>
            <a:off x="1630950" y="3280850"/>
            <a:ext cx="588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69" name="Google Shape;169;p21"/>
          <p:cNvSpPr txBox="1">
            <a:spLocks noGrp="1"/>
          </p:cNvSpPr>
          <p:nvPr>
            <p:ph type="subTitle" idx="6"/>
          </p:nvPr>
        </p:nvSpPr>
        <p:spPr>
          <a:xfrm>
            <a:off x="1630950" y="3742700"/>
            <a:ext cx="5882100" cy="4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cxnSp>
        <p:nvCxnSpPr>
          <p:cNvPr id="170" name="Google Shape;170;p2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1"/>
        <p:cNvGrpSpPr/>
        <p:nvPr/>
      </p:nvGrpSpPr>
      <p:grpSpPr>
        <a:xfrm>
          <a:off x="0" y="0"/>
          <a:ext cx="0" cy="0"/>
          <a:chOff x="0" y="0"/>
          <a:chExt cx="0" cy="0"/>
        </a:xfrm>
      </p:grpSpPr>
      <p:pic>
        <p:nvPicPr>
          <p:cNvPr id="172" name="Google Shape;172;p2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73" name="Google Shape;173;p2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74" name="Google Shape;174;p2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75" name="Google Shape;175;p22"/>
          <p:cNvSpPr txBox="1">
            <a:spLocks noGrp="1"/>
          </p:cNvSpPr>
          <p:nvPr>
            <p:ph type="title"/>
          </p:nvPr>
        </p:nvSpPr>
        <p:spPr>
          <a:xfrm>
            <a:off x="1212412" y="14658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2"/>
          <p:cNvSpPr txBox="1">
            <a:spLocks noGrp="1"/>
          </p:cNvSpPr>
          <p:nvPr>
            <p:ph type="subTitle" idx="1"/>
          </p:nvPr>
        </p:nvSpPr>
        <p:spPr>
          <a:xfrm>
            <a:off x="1212412" y="20523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2"/>
          <p:cNvSpPr txBox="1">
            <a:spLocks noGrp="1"/>
          </p:cNvSpPr>
          <p:nvPr>
            <p:ph type="title" idx="2"/>
          </p:nvPr>
        </p:nvSpPr>
        <p:spPr>
          <a:xfrm>
            <a:off x="5050088" y="14658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2"/>
          <p:cNvSpPr txBox="1">
            <a:spLocks noGrp="1"/>
          </p:cNvSpPr>
          <p:nvPr>
            <p:ph type="subTitle" idx="3"/>
          </p:nvPr>
        </p:nvSpPr>
        <p:spPr>
          <a:xfrm>
            <a:off x="5050082" y="20523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2"/>
          <p:cNvSpPr txBox="1">
            <a:spLocks noGrp="1"/>
          </p:cNvSpPr>
          <p:nvPr>
            <p:ph type="title" idx="4"/>
          </p:nvPr>
        </p:nvSpPr>
        <p:spPr>
          <a:xfrm>
            <a:off x="1212412" y="30516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22"/>
          <p:cNvSpPr txBox="1">
            <a:spLocks noGrp="1"/>
          </p:cNvSpPr>
          <p:nvPr>
            <p:ph type="subTitle" idx="5"/>
          </p:nvPr>
        </p:nvSpPr>
        <p:spPr>
          <a:xfrm>
            <a:off x="1212412" y="36381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22"/>
          <p:cNvSpPr txBox="1">
            <a:spLocks noGrp="1"/>
          </p:cNvSpPr>
          <p:nvPr>
            <p:ph type="title" idx="6"/>
          </p:nvPr>
        </p:nvSpPr>
        <p:spPr>
          <a:xfrm>
            <a:off x="5050088" y="30516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2"/>
          <p:cNvSpPr txBox="1">
            <a:spLocks noGrp="1"/>
          </p:cNvSpPr>
          <p:nvPr>
            <p:ph type="subTitle" idx="7"/>
          </p:nvPr>
        </p:nvSpPr>
        <p:spPr>
          <a:xfrm>
            <a:off x="5050082" y="36381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22"/>
          <p:cNvSpPr txBox="1">
            <a:spLocks noGrp="1"/>
          </p:cNvSpPr>
          <p:nvPr>
            <p:ph type="title" idx="8"/>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84" name="Google Shape;184;p22"/>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5"/>
        <p:cNvGrpSpPr/>
        <p:nvPr/>
      </p:nvGrpSpPr>
      <p:grpSpPr>
        <a:xfrm>
          <a:off x="0" y="0"/>
          <a:ext cx="0" cy="0"/>
          <a:chOff x="0" y="0"/>
          <a:chExt cx="0" cy="0"/>
        </a:xfrm>
      </p:grpSpPr>
      <p:pic>
        <p:nvPicPr>
          <p:cNvPr id="186" name="Google Shape;186;p2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87" name="Google Shape;187;p2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88" name="Google Shape;188;p2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89" name="Google Shape;189;p23"/>
          <p:cNvSpPr txBox="1">
            <a:spLocks noGrp="1"/>
          </p:cNvSpPr>
          <p:nvPr>
            <p:ph type="title"/>
          </p:nvPr>
        </p:nvSpPr>
        <p:spPr>
          <a:xfrm>
            <a:off x="1101175" y="1260672"/>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3"/>
          <p:cNvSpPr txBox="1">
            <a:spLocks noGrp="1"/>
          </p:cNvSpPr>
          <p:nvPr>
            <p:ph type="subTitle" idx="1"/>
          </p:nvPr>
        </p:nvSpPr>
        <p:spPr>
          <a:xfrm>
            <a:off x="1101175" y="2238202"/>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3"/>
          <p:cNvSpPr txBox="1">
            <a:spLocks noGrp="1"/>
          </p:cNvSpPr>
          <p:nvPr>
            <p:ph type="title" idx="2"/>
          </p:nvPr>
        </p:nvSpPr>
        <p:spPr>
          <a:xfrm>
            <a:off x="3578948" y="1260672"/>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3"/>
          <p:cNvSpPr txBox="1">
            <a:spLocks noGrp="1"/>
          </p:cNvSpPr>
          <p:nvPr>
            <p:ph type="subTitle" idx="3"/>
          </p:nvPr>
        </p:nvSpPr>
        <p:spPr>
          <a:xfrm>
            <a:off x="3539848" y="2238202"/>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3"/>
          <p:cNvSpPr txBox="1">
            <a:spLocks noGrp="1"/>
          </p:cNvSpPr>
          <p:nvPr>
            <p:ph type="title" idx="4"/>
          </p:nvPr>
        </p:nvSpPr>
        <p:spPr>
          <a:xfrm>
            <a:off x="1101175" y="3103616"/>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3"/>
          <p:cNvSpPr txBox="1">
            <a:spLocks noGrp="1"/>
          </p:cNvSpPr>
          <p:nvPr>
            <p:ph type="subTitle" idx="5"/>
          </p:nvPr>
        </p:nvSpPr>
        <p:spPr>
          <a:xfrm>
            <a:off x="1101175" y="410715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 name="Google Shape;195;p23"/>
          <p:cNvSpPr txBox="1">
            <a:spLocks noGrp="1"/>
          </p:cNvSpPr>
          <p:nvPr>
            <p:ph type="title" idx="6"/>
          </p:nvPr>
        </p:nvSpPr>
        <p:spPr>
          <a:xfrm>
            <a:off x="3578948" y="3103616"/>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3"/>
          <p:cNvSpPr txBox="1">
            <a:spLocks noGrp="1"/>
          </p:cNvSpPr>
          <p:nvPr>
            <p:ph type="subTitle" idx="7"/>
          </p:nvPr>
        </p:nvSpPr>
        <p:spPr>
          <a:xfrm>
            <a:off x="3578998" y="410715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3"/>
          <p:cNvSpPr txBox="1">
            <a:spLocks noGrp="1"/>
          </p:cNvSpPr>
          <p:nvPr>
            <p:ph type="title" idx="8"/>
          </p:nvPr>
        </p:nvSpPr>
        <p:spPr>
          <a:xfrm>
            <a:off x="6056727" y="1260672"/>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23"/>
          <p:cNvSpPr txBox="1">
            <a:spLocks noGrp="1"/>
          </p:cNvSpPr>
          <p:nvPr>
            <p:ph type="subTitle" idx="9"/>
          </p:nvPr>
        </p:nvSpPr>
        <p:spPr>
          <a:xfrm>
            <a:off x="6056727" y="2238202"/>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3"/>
          <p:cNvSpPr txBox="1">
            <a:spLocks noGrp="1"/>
          </p:cNvSpPr>
          <p:nvPr>
            <p:ph type="title" idx="13"/>
          </p:nvPr>
        </p:nvSpPr>
        <p:spPr>
          <a:xfrm>
            <a:off x="6056727" y="3103616"/>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3"/>
          <p:cNvSpPr txBox="1">
            <a:spLocks noGrp="1"/>
          </p:cNvSpPr>
          <p:nvPr>
            <p:ph type="subTitle" idx="14"/>
          </p:nvPr>
        </p:nvSpPr>
        <p:spPr>
          <a:xfrm>
            <a:off x="6056827" y="410715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02" name="Google Shape;202;p2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3"/>
        <p:cNvGrpSpPr/>
        <p:nvPr/>
      </p:nvGrpSpPr>
      <p:grpSpPr>
        <a:xfrm>
          <a:off x="0" y="0"/>
          <a:ext cx="0" cy="0"/>
          <a:chOff x="0" y="0"/>
          <a:chExt cx="0" cy="0"/>
        </a:xfrm>
      </p:grpSpPr>
      <p:pic>
        <p:nvPicPr>
          <p:cNvPr id="204" name="Google Shape;204;p24"/>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05" name="Google Shape;205;p2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06" name="Google Shape;206;p2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07" name="Google Shape;207;p24"/>
          <p:cNvSpPr txBox="1">
            <a:spLocks noGrp="1"/>
          </p:cNvSpPr>
          <p:nvPr>
            <p:ph type="title" hasCustomPrompt="1"/>
          </p:nvPr>
        </p:nvSpPr>
        <p:spPr>
          <a:xfrm>
            <a:off x="820525" y="1602298"/>
            <a:ext cx="209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8" name="Google Shape;208;p24"/>
          <p:cNvSpPr txBox="1">
            <a:spLocks noGrp="1"/>
          </p:cNvSpPr>
          <p:nvPr>
            <p:ph type="subTitle" idx="1"/>
          </p:nvPr>
        </p:nvSpPr>
        <p:spPr>
          <a:xfrm>
            <a:off x="713125" y="2981050"/>
            <a:ext cx="2308800" cy="13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4"/>
          <p:cNvSpPr txBox="1">
            <a:spLocks noGrp="1"/>
          </p:cNvSpPr>
          <p:nvPr>
            <p:ph type="title" idx="2" hasCustomPrompt="1"/>
          </p:nvPr>
        </p:nvSpPr>
        <p:spPr>
          <a:xfrm>
            <a:off x="3525000" y="1602298"/>
            <a:ext cx="209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0" name="Google Shape;210;p24"/>
          <p:cNvSpPr txBox="1">
            <a:spLocks noGrp="1"/>
          </p:cNvSpPr>
          <p:nvPr>
            <p:ph type="subTitle" idx="3"/>
          </p:nvPr>
        </p:nvSpPr>
        <p:spPr>
          <a:xfrm>
            <a:off x="3417588" y="2981050"/>
            <a:ext cx="2308800" cy="13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4"/>
          <p:cNvSpPr txBox="1">
            <a:spLocks noGrp="1"/>
          </p:cNvSpPr>
          <p:nvPr>
            <p:ph type="title" idx="4" hasCustomPrompt="1"/>
          </p:nvPr>
        </p:nvSpPr>
        <p:spPr>
          <a:xfrm>
            <a:off x="6229475" y="1602298"/>
            <a:ext cx="209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12" name="Google Shape;212;p24"/>
          <p:cNvSpPr txBox="1">
            <a:spLocks noGrp="1"/>
          </p:cNvSpPr>
          <p:nvPr>
            <p:ph type="subTitle" idx="5"/>
          </p:nvPr>
        </p:nvSpPr>
        <p:spPr>
          <a:xfrm>
            <a:off x="6122050" y="2981050"/>
            <a:ext cx="2308800" cy="13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213" name="Google Shape;213;p24"/>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14" name="Google Shape;214;p2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ONE_COLUMN_TEXT_1">
    <p:spTree>
      <p:nvGrpSpPr>
        <p:cNvPr id="1" name="Shape 215"/>
        <p:cNvGrpSpPr/>
        <p:nvPr/>
      </p:nvGrpSpPr>
      <p:grpSpPr>
        <a:xfrm>
          <a:off x="0" y="0"/>
          <a:ext cx="0" cy="0"/>
          <a:chOff x="0" y="0"/>
          <a:chExt cx="0" cy="0"/>
        </a:xfrm>
      </p:grpSpPr>
      <p:pic>
        <p:nvPicPr>
          <p:cNvPr id="216" name="Google Shape;216;p25"/>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7" name="Google Shape;217;p25"/>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18" name="Google Shape;218;p25"/>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19" name="Google Shape;219;p25"/>
          <p:cNvSpPr txBox="1">
            <a:spLocks noGrp="1"/>
          </p:cNvSpPr>
          <p:nvPr>
            <p:ph type="title"/>
          </p:nvPr>
        </p:nvSpPr>
        <p:spPr>
          <a:xfrm flipH="1">
            <a:off x="4706100" y="1271175"/>
            <a:ext cx="3724800" cy="78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4800"/>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220" name="Google Shape;220;p25"/>
          <p:cNvSpPr txBox="1">
            <a:spLocks noGrp="1"/>
          </p:cNvSpPr>
          <p:nvPr>
            <p:ph type="subTitle" idx="1"/>
          </p:nvPr>
        </p:nvSpPr>
        <p:spPr>
          <a:xfrm>
            <a:off x="4706100" y="2086650"/>
            <a:ext cx="3724800" cy="179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21" name="Google Shape;221;p25"/>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22"/>
        <p:cNvGrpSpPr/>
        <p:nvPr/>
      </p:nvGrpSpPr>
      <p:grpSpPr>
        <a:xfrm>
          <a:off x="0" y="0"/>
          <a:ext cx="0" cy="0"/>
          <a:chOff x="0" y="0"/>
          <a:chExt cx="0" cy="0"/>
        </a:xfrm>
      </p:grpSpPr>
      <p:pic>
        <p:nvPicPr>
          <p:cNvPr id="223" name="Google Shape;223;p2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24" name="Google Shape;224;p2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5" name="Google Shape;225;p2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26" name="Google Shape;226;p26"/>
          <p:cNvSpPr txBox="1"/>
          <p:nvPr/>
        </p:nvSpPr>
        <p:spPr>
          <a:xfrm>
            <a:off x="4386850" y="3683637"/>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Calibri"/>
                <a:ea typeface="Calibri"/>
                <a:cs typeface="Calibri"/>
                <a:sym typeface="Calibri"/>
              </a:rPr>
              <a:t>CREDITS: This presentation template was created by </a:t>
            </a:r>
            <a:r>
              <a:rPr lang="en" sz="10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Slidesgo</a:t>
            </a:r>
            <a:r>
              <a:rPr lang="en" sz="1000">
                <a:solidFill>
                  <a:schemeClr val="dk1"/>
                </a:solidFill>
                <a:latin typeface="Calibri"/>
                <a:ea typeface="Calibri"/>
                <a:cs typeface="Calibri"/>
                <a:sym typeface="Calibri"/>
              </a:rPr>
              <a:t>, including icons by </a:t>
            </a:r>
            <a:r>
              <a:rPr lang="en" sz="10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Flaticon</a:t>
            </a:r>
            <a:r>
              <a:rPr lang="en" sz="1000">
                <a:solidFill>
                  <a:schemeClr val="dk1"/>
                </a:solidFill>
                <a:latin typeface="Calibri"/>
                <a:ea typeface="Calibri"/>
                <a:cs typeface="Calibri"/>
                <a:sym typeface="Calibri"/>
              </a:rPr>
              <a:t> and infographics &amp; images by </a:t>
            </a:r>
            <a:r>
              <a:rPr lang="en" sz="10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Freepik</a:t>
            </a:r>
            <a:endParaRPr sz="1000">
              <a:solidFill>
                <a:schemeClr val="dk1"/>
              </a:solidFill>
              <a:latin typeface="Calibri"/>
              <a:ea typeface="Calibri"/>
              <a:cs typeface="Calibri"/>
              <a:sym typeface="Calibri"/>
            </a:endParaRPr>
          </a:p>
        </p:txBody>
      </p:sp>
      <p:sp>
        <p:nvSpPr>
          <p:cNvPr id="227" name="Google Shape;227;p26"/>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26"/>
          <p:cNvSpPr txBox="1">
            <a:spLocks noGrp="1"/>
          </p:cNvSpPr>
          <p:nvPr>
            <p:ph type="subTitle" idx="1"/>
          </p:nvPr>
        </p:nvSpPr>
        <p:spPr>
          <a:xfrm>
            <a:off x="4555897" y="1995607"/>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29" name="Google Shape;229;p2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9" name="Google Shape;29;p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30" name="Google Shape;30;p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31" name="Google Shape;3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cxnSp>
        <p:nvCxnSpPr>
          <p:cNvPr id="32" name="Google Shape;32;p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
        <p:nvSpPr>
          <p:cNvPr id="33" name="Google Shape;33;p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36" name="Google Shape;36;p5"/>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37" name="Google Shape;37;p5"/>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38" name="Google Shape;38;p5"/>
          <p:cNvSpPr txBox="1">
            <a:spLocks noGrp="1"/>
          </p:cNvSpPr>
          <p:nvPr>
            <p:ph type="title"/>
          </p:nvPr>
        </p:nvSpPr>
        <p:spPr>
          <a:xfrm>
            <a:off x="716675" y="1659450"/>
            <a:ext cx="2333100" cy="61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txBox="1">
            <a:spLocks noGrp="1"/>
          </p:cNvSpPr>
          <p:nvPr>
            <p:ph type="title" idx="2"/>
          </p:nvPr>
        </p:nvSpPr>
        <p:spPr>
          <a:xfrm>
            <a:off x="6094350" y="1659450"/>
            <a:ext cx="2333100" cy="61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5"/>
          <p:cNvSpPr txBox="1">
            <a:spLocks noGrp="1"/>
          </p:cNvSpPr>
          <p:nvPr>
            <p:ph type="subTitle" idx="1"/>
          </p:nvPr>
        </p:nvSpPr>
        <p:spPr>
          <a:xfrm>
            <a:off x="6094350" y="2529491"/>
            <a:ext cx="2333100" cy="121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3"/>
          </p:nvPr>
        </p:nvSpPr>
        <p:spPr>
          <a:xfrm>
            <a:off x="716675" y="2529491"/>
            <a:ext cx="2333100" cy="121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 name="Google Shape;42;p5"/>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3" name="Google Shape;43;p5"/>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46" name="Google Shape;46;p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47" name="Google Shape;47;p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48" name="Google Shape;48;p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9" name="Google Shape;49;p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52" name="Google Shape;52;p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53;p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54;p7"/>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55" name="Google Shape;55;p7"/>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6" name="Google Shape;56;p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pic>
        <p:nvPicPr>
          <p:cNvPr id="58" name="Google Shape;58;p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59" name="Google Shape;59;p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60" name="Google Shape;60;p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61" name="Google Shape;61;p8"/>
          <p:cNvSpPr txBox="1">
            <a:spLocks noGrp="1"/>
          </p:cNvSpPr>
          <p:nvPr>
            <p:ph type="title"/>
          </p:nvPr>
        </p:nvSpPr>
        <p:spPr>
          <a:xfrm>
            <a:off x="1740475" y="1307100"/>
            <a:ext cx="5663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62" name="Google Shape;62;p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pic>
        <p:nvPicPr>
          <p:cNvPr id="64" name="Google Shape;64;p9"/>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65" name="Google Shape;65;p9"/>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66" name="Google Shape;66;p9"/>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67" name="Google Shape;67;p9"/>
          <p:cNvSpPr txBox="1">
            <a:spLocks noGrp="1"/>
          </p:cNvSpPr>
          <p:nvPr>
            <p:ph type="title"/>
          </p:nvPr>
        </p:nvSpPr>
        <p:spPr>
          <a:xfrm>
            <a:off x="752850" y="1240200"/>
            <a:ext cx="4581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9"/>
          <p:cNvSpPr txBox="1">
            <a:spLocks noGrp="1"/>
          </p:cNvSpPr>
          <p:nvPr>
            <p:ph type="subTitle" idx="1"/>
          </p:nvPr>
        </p:nvSpPr>
        <p:spPr>
          <a:xfrm>
            <a:off x="713088" y="234265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69" name="Google Shape;69;p9"/>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pic>
        <p:nvPicPr>
          <p:cNvPr id="71" name="Google Shape;71;p10"/>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72" name="Google Shape;72;p10"/>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73" name="Google Shape;73;p10"/>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74" name="Google Shape;74;p10"/>
          <p:cNvSpPr txBox="1">
            <a:spLocks noGrp="1"/>
          </p:cNvSpPr>
          <p:nvPr>
            <p:ph type="title"/>
          </p:nvPr>
        </p:nvSpPr>
        <p:spPr>
          <a:xfrm>
            <a:off x="3778800" y="1172425"/>
            <a:ext cx="4652100" cy="10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75" name="Google Shape;75;p10"/>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shot One"/>
              <a:buNone/>
              <a:defRPr sz="35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2pPr>
            <a:lvl3pPr lvl="2"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3pPr>
            <a:lvl4pPr lvl="3"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4pPr>
            <a:lvl5pPr lvl="4"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5pPr>
            <a:lvl6pPr lvl="5"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6pPr>
            <a:lvl7pPr lvl="6"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7pPr>
            <a:lvl8pPr lvl="7"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8pPr>
            <a:lvl9pPr lvl="8"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s://docs.google.com/spreadsheets/d/10BpEjCzoyOfkykwzB1YxOtcTO-_KneFsNQ8yrgvHfWw/copy#gid=1364826426"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photo/businesswomen-with-tablet_12162219.htm/?utm_source=slidesgo_template&amp;utm_medium=referral-link&amp;utm_campaign=sg_resources&amp;utm_content=freepik" TargetMode="External"/><Relationship Id="rId7" Type="http://schemas.openxmlformats.org/officeDocument/2006/relationships/hyperlink" Target="https://www.freepik.com/free-photo/business-people-shaking-hands_12140661.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hyperlink" Target="https://www.freepik.com/free-photo/teamwork-meeting-with-business-people_12162299.htm/?utm_source=slidesgo_template&amp;utm_medium=referral-link&amp;utm_campaign=sg_resources&amp;utm_content=freepik" TargetMode="External"/><Relationship Id="rId5" Type="http://schemas.openxmlformats.org/officeDocument/2006/relationships/hyperlink" Target="https://www.freepik.com/free-photo/business-people-hand-shake-close-up_12162241.htm/?utm_source=slidesgo_template&amp;utm_medium=referral-link&amp;utm_campaign=sg_resources&amp;utm_content=freepik" TargetMode="External"/><Relationship Id="rId4" Type="http://schemas.openxmlformats.org/officeDocument/2006/relationships/hyperlink" Target="https://www.freepik.com/free-photo/teamwork-meeting-with-business-people_1216230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flaticon.com/packs/seoul-3/?utm_source=slidesgo_template&amp;utm_medium=referral-link&amp;utm_campaign=sg_resources&amp;utm_content=flaticon"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hyperlink" Target="https://www.freepik.com/free-photo/business-people-with-tablet_12162230.htm/?utm_source=slidesgo_template&amp;utm_medium=referral-link&amp;utm_campaign=sg_resources&amp;utm_content=freepik" TargetMode="External"/><Relationship Id="rId5" Type="http://schemas.openxmlformats.org/officeDocument/2006/relationships/hyperlink" Target="https://www.freepik.com/free-photo/low-angle-business-people-hand-shake_12162229.htm/?utm_source=slidesgo_template&amp;utm_medium=referral-link&amp;utm_campaign=sg_resources&amp;utm_content=freepik" TargetMode="External"/><Relationship Id="rId4" Type="http://schemas.openxmlformats.org/officeDocument/2006/relationships/hyperlink" Target="https://www.freepik.com/free-vector/cute-traditional-animal-korean-new-year_11736065.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Abril+Fatface)"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hyperlink" Target="https://fonts.google.com/specimen/Nunito)"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1.gif"/><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9.gif"/><Relationship Id="rId4" Type="http://schemas.openxmlformats.org/officeDocument/2006/relationships/image" Target="../media/image17.gif"/><Relationship Id="rId9" Type="http://schemas.openxmlformats.org/officeDocument/2006/relationships/image" Target="../media/image18.gif"/></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rokrokss.com/post/2019/10/17/%EB%8F%84%EC%BB%A4-Docker-%EC%A0%95%EB%A6%AC.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score.sejong.ac.kr/~woongbak/publications/DJ26.pdf"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Docker </a:t>
            </a:r>
            <a:br>
              <a:rPr lang="en-US" dirty="0"/>
            </a:br>
            <a:r>
              <a:rPr lang="en-US" dirty="0"/>
              <a:t>Kubernetes</a:t>
            </a:r>
            <a:endParaRPr dirty="0"/>
          </a:p>
        </p:txBody>
      </p:sp>
      <p:pic>
        <p:nvPicPr>
          <p:cNvPr id="1026" name="Picture 2" descr="Docker-Logo_Horizontel_279x131">
            <a:extLst>
              <a:ext uri="{FF2B5EF4-FFF2-40B4-BE49-F238E27FC236}">
                <a16:creationId xmlns:a16="http://schemas.microsoft.com/office/drawing/2014/main" id="{0B98732A-B1F7-9B46-8042-1A6D16B61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289" y="908050"/>
            <a:ext cx="35433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berneteslogo">
            <a:extLst>
              <a:ext uri="{FF2B5EF4-FFF2-40B4-BE49-F238E27FC236}">
                <a16:creationId xmlns:a16="http://schemas.microsoft.com/office/drawing/2014/main" id="{C40ADF9E-73F4-4A41-972F-E7954B8E4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949" y="1803507"/>
            <a:ext cx="3048000" cy="231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solution</a:t>
            </a:r>
            <a:endParaRP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333" name="Google Shape;333;p34"/>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4"/>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p:nvPr/>
        </p:nvSpPr>
        <p:spPr>
          <a:xfrm>
            <a:off x="752838" y="1054850"/>
            <a:ext cx="45816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5"/>
          <p:cNvSpPr txBox="1">
            <a:spLocks noGrp="1"/>
          </p:cNvSpPr>
          <p:nvPr>
            <p:ph type="subTitle" idx="1"/>
          </p:nvPr>
        </p:nvSpPr>
        <p:spPr>
          <a:xfrm>
            <a:off x="713088" y="2342650"/>
            <a:ext cx="4661100" cy="16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59" name="Google Shape;359;p35"/>
          <p:cNvSpPr txBox="1">
            <a:spLocks noGrp="1"/>
          </p:cNvSpPr>
          <p:nvPr>
            <p:ph type="title"/>
          </p:nvPr>
        </p:nvSpPr>
        <p:spPr>
          <a:xfrm>
            <a:off x="752850" y="1240200"/>
            <a:ext cx="4581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a:t>
            </a:r>
            <a:endParaRPr/>
          </a:p>
        </p:txBody>
      </p:sp>
      <p:sp>
        <p:nvSpPr>
          <p:cNvPr id="360" name="Google Shape;360;p35"/>
          <p:cNvSpPr/>
          <p:nvPr/>
        </p:nvSpPr>
        <p:spPr>
          <a:xfrm>
            <a:off x="6510915" y="1286005"/>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7747965" y="1756955"/>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6682928" y="2580568"/>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8292661" y="1452505"/>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7287251" y="22673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7491703" y="24004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rot="10800000">
            <a:off x="7452032" y="3284790"/>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6286956" y="31324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69" name="Google Shape;369;p35"/>
          <p:cNvGrpSpPr/>
          <p:nvPr/>
        </p:nvGrpSpPr>
        <p:grpSpPr>
          <a:xfrm>
            <a:off x="4887442" y="162470"/>
            <a:ext cx="764096" cy="175985"/>
            <a:chOff x="4917734" y="191707"/>
            <a:chExt cx="764096" cy="175985"/>
          </a:xfrm>
        </p:grpSpPr>
        <p:grpSp>
          <p:nvGrpSpPr>
            <p:cNvPr id="370" name="Google Shape;370;p35"/>
            <p:cNvGrpSpPr/>
            <p:nvPr/>
          </p:nvGrpSpPr>
          <p:grpSpPr>
            <a:xfrm>
              <a:off x="4917734" y="191707"/>
              <a:ext cx="175994" cy="175985"/>
              <a:chOff x="266768" y="1721375"/>
              <a:chExt cx="397907" cy="397887"/>
            </a:xfrm>
          </p:grpSpPr>
          <p:sp>
            <p:nvSpPr>
              <p:cNvPr id="371" name="Google Shape;371;p3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5"/>
            <p:cNvGrpSpPr/>
            <p:nvPr/>
          </p:nvGrpSpPr>
          <p:grpSpPr>
            <a:xfrm>
              <a:off x="5211543" y="191707"/>
              <a:ext cx="175976" cy="175985"/>
              <a:chOff x="864491" y="1723250"/>
              <a:chExt cx="397866" cy="397887"/>
            </a:xfrm>
          </p:grpSpPr>
          <p:sp>
            <p:nvSpPr>
              <p:cNvPr id="374" name="Google Shape;374;p3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5"/>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6"/>
          <p:cNvSpPr/>
          <p:nvPr/>
        </p:nvSpPr>
        <p:spPr>
          <a:xfrm>
            <a:off x="865696" y="1519925"/>
            <a:ext cx="2035200" cy="879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4" name="Google Shape;384;p36"/>
          <p:cNvSpPr/>
          <p:nvPr/>
        </p:nvSpPr>
        <p:spPr>
          <a:xfrm>
            <a:off x="6285042" y="1519925"/>
            <a:ext cx="1951500" cy="879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 name="Google Shape;385;p36"/>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386" name="Google Shape;386;p36"/>
          <p:cNvSpPr txBox="1">
            <a:spLocks noGrp="1"/>
          </p:cNvSpPr>
          <p:nvPr>
            <p:ph type="title"/>
          </p:nvPr>
        </p:nvSpPr>
        <p:spPr>
          <a:xfrm>
            <a:off x="716675" y="1659450"/>
            <a:ext cx="2333100" cy="6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a:t>
            </a:r>
            <a:endParaRPr/>
          </a:p>
          <a:p>
            <a:pPr marL="0" lvl="0" indent="0" algn="ctr" rtl="0">
              <a:spcBef>
                <a:spcPts val="0"/>
              </a:spcBef>
              <a:spcAft>
                <a:spcPts val="0"/>
              </a:spcAft>
              <a:buNone/>
            </a:pPr>
            <a:r>
              <a:rPr lang="en"/>
              <a:t>Jimmy</a:t>
            </a:r>
            <a:endParaRPr/>
          </a:p>
        </p:txBody>
      </p:sp>
      <p:sp>
        <p:nvSpPr>
          <p:cNvPr id="387" name="Google Shape;387;p36"/>
          <p:cNvSpPr txBox="1">
            <a:spLocks noGrp="1"/>
          </p:cNvSpPr>
          <p:nvPr>
            <p:ph type="title" idx="2"/>
          </p:nvPr>
        </p:nvSpPr>
        <p:spPr>
          <a:xfrm>
            <a:off x="6094350" y="1659450"/>
            <a:ext cx="2333100" cy="6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a:t>
            </a:r>
            <a:endParaRPr/>
          </a:p>
          <a:p>
            <a:pPr marL="0" lvl="0" indent="0" algn="ctr" rtl="0">
              <a:spcBef>
                <a:spcPts val="0"/>
              </a:spcBef>
              <a:spcAft>
                <a:spcPts val="0"/>
              </a:spcAft>
              <a:buNone/>
            </a:pPr>
            <a:r>
              <a:rPr lang="en"/>
              <a:t>Jones</a:t>
            </a:r>
            <a:endParaRPr/>
          </a:p>
        </p:txBody>
      </p:sp>
      <p:sp>
        <p:nvSpPr>
          <p:cNvPr id="388" name="Google Shape;388;p36"/>
          <p:cNvSpPr txBox="1">
            <a:spLocks noGrp="1"/>
          </p:cNvSpPr>
          <p:nvPr>
            <p:ph type="subTitle" idx="1"/>
          </p:nvPr>
        </p:nvSpPr>
        <p:spPr>
          <a:xfrm>
            <a:off x="6094350" y="2529491"/>
            <a:ext cx="2333100" cy="12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very poisonous atmosphere</a:t>
            </a:r>
            <a:endParaRPr/>
          </a:p>
        </p:txBody>
      </p:sp>
      <p:sp>
        <p:nvSpPr>
          <p:cNvPr id="389" name="Google Shape;389;p36"/>
          <p:cNvSpPr txBox="1">
            <a:spLocks noGrp="1"/>
          </p:cNvSpPr>
          <p:nvPr>
            <p:ph type="subTitle" idx="3"/>
          </p:nvPr>
        </p:nvSpPr>
        <p:spPr>
          <a:xfrm>
            <a:off x="716675" y="2529491"/>
            <a:ext cx="2333100" cy="12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pic>
        <p:nvPicPr>
          <p:cNvPr id="390" name="Google Shape;390;p36"/>
          <p:cNvPicPr preferRelativeResize="0"/>
          <p:nvPr/>
        </p:nvPicPr>
        <p:blipFill rotWithShape="1">
          <a:blip r:embed="rId3">
            <a:alphaModFix/>
          </a:blip>
          <a:srcRect l="4594" r="19342"/>
          <a:stretch/>
        </p:blipFill>
        <p:spPr>
          <a:xfrm>
            <a:off x="3262775" y="1423550"/>
            <a:ext cx="2618573" cy="2296451"/>
          </a:xfrm>
          <a:prstGeom prst="rect">
            <a:avLst/>
          </a:prstGeom>
          <a:noFill/>
          <a:ln w="28575" cap="flat" cmpd="sng">
            <a:solidFill>
              <a:schemeClr val="dk1"/>
            </a:solidFill>
            <a:prstDash val="solid"/>
            <a:round/>
            <a:headEnd type="none" w="sm" len="sm"/>
            <a:tailEnd type="none" w="sm" len="sm"/>
          </a:ln>
        </p:spPr>
      </p:pic>
      <p:sp>
        <p:nvSpPr>
          <p:cNvPr id="391" name="Google Shape;391;p36"/>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92" name="Google Shape;392;p36"/>
          <p:cNvGrpSpPr/>
          <p:nvPr/>
        </p:nvGrpSpPr>
        <p:grpSpPr>
          <a:xfrm>
            <a:off x="4887442" y="162470"/>
            <a:ext cx="764096" cy="175985"/>
            <a:chOff x="4917734" y="191707"/>
            <a:chExt cx="764096" cy="175985"/>
          </a:xfrm>
        </p:grpSpPr>
        <p:grpSp>
          <p:nvGrpSpPr>
            <p:cNvPr id="393" name="Google Shape;393;p36"/>
            <p:cNvGrpSpPr/>
            <p:nvPr/>
          </p:nvGrpSpPr>
          <p:grpSpPr>
            <a:xfrm>
              <a:off x="4917734" y="191707"/>
              <a:ext cx="175994" cy="175985"/>
              <a:chOff x="266768" y="1721375"/>
              <a:chExt cx="397907" cy="397887"/>
            </a:xfrm>
          </p:grpSpPr>
          <p:sp>
            <p:nvSpPr>
              <p:cNvPr id="394" name="Google Shape;394;p3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6"/>
            <p:cNvGrpSpPr/>
            <p:nvPr/>
          </p:nvGrpSpPr>
          <p:grpSpPr>
            <a:xfrm>
              <a:off x="5211543" y="191707"/>
              <a:ext cx="175976" cy="175985"/>
              <a:chOff x="864491" y="1723250"/>
              <a:chExt cx="397866" cy="397887"/>
            </a:xfrm>
          </p:grpSpPr>
          <p:sp>
            <p:nvSpPr>
              <p:cNvPr id="397" name="Google Shape;397;p3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6"/>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7"/>
          <p:cNvSpPr txBox="1">
            <a:spLocks noGrp="1"/>
          </p:cNvSpPr>
          <p:nvPr>
            <p:ph type="title"/>
          </p:nvPr>
        </p:nvSpPr>
        <p:spPr>
          <a:xfrm>
            <a:off x="1764050" y="1452350"/>
            <a:ext cx="5616000" cy="14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407" name="Google Shape;407;p37"/>
          <p:cNvSpPr txBox="1">
            <a:spLocks noGrp="1"/>
          </p:cNvSpPr>
          <p:nvPr>
            <p:ph type="subTitle" idx="1"/>
          </p:nvPr>
        </p:nvSpPr>
        <p:spPr>
          <a:xfrm>
            <a:off x="2135600" y="2890250"/>
            <a:ext cx="48729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
        <p:nvSpPr>
          <p:cNvPr id="408" name="Google Shape;408;p37"/>
          <p:cNvSpPr/>
          <p:nvPr/>
        </p:nvSpPr>
        <p:spPr>
          <a:xfrm>
            <a:off x="6901440" y="1452343"/>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8138490" y="1923293"/>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96078" y="3670605"/>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8683186" y="1618843"/>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100401" y="3357389"/>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304853" y="3490481"/>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rot="10800000">
            <a:off x="7842557" y="3451127"/>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16" name="Google Shape;416;p37"/>
          <p:cNvGrpSpPr/>
          <p:nvPr/>
        </p:nvGrpSpPr>
        <p:grpSpPr>
          <a:xfrm>
            <a:off x="4887442" y="162470"/>
            <a:ext cx="764096" cy="175985"/>
            <a:chOff x="4917734" y="191707"/>
            <a:chExt cx="764096" cy="175985"/>
          </a:xfrm>
        </p:grpSpPr>
        <p:grpSp>
          <p:nvGrpSpPr>
            <p:cNvPr id="417" name="Google Shape;417;p37"/>
            <p:cNvGrpSpPr/>
            <p:nvPr/>
          </p:nvGrpSpPr>
          <p:grpSpPr>
            <a:xfrm>
              <a:off x="4917734" y="191707"/>
              <a:ext cx="175994" cy="175985"/>
              <a:chOff x="266768" y="1721375"/>
              <a:chExt cx="397907" cy="397887"/>
            </a:xfrm>
          </p:grpSpPr>
          <p:sp>
            <p:nvSpPr>
              <p:cNvPr id="418" name="Google Shape;418;p3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7"/>
            <p:cNvGrpSpPr/>
            <p:nvPr/>
          </p:nvGrpSpPr>
          <p:grpSpPr>
            <a:xfrm>
              <a:off x="5211543" y="191707"/>
              <a:ext cx="175976" cy="175985"/>
              <a:chOff x="864491" y="1723250"/>
              <a:chExt cx="397866" cy="397887"/>
            </a:xfrm>
          </p:grpSpPr>
          <p:sp>
            <p:nvSpPr>
              <p:cNvPr id="421" name="Google Shape;421;p3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3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431" name="Google Shape;431;p38"/>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Do you know what helps you make your point crystal clear?</a:t>
            </a:r>
            <a:endParaRPr>
              <a:solidFill>
                <a:schemeClr val="dk1"/>
              </a:solidFill>
            </a:endParaRPr>
          </a:p>
          <a:p>
            <a:pPr marL="0" lvl="0" indent="0" algn="l" rtl="0">
              <a:spcBef>
                <a:spcPts val="0"/>
              </a:spcBef>
              <a:spcAft>
                <a:spcPts val="0"/>
              </a:spcAft>
              <a:buNone/>
            </a:pPr>
            <a:r>
              <a:rPr lang="en">
                <a:solidFill>
                  <a:schemeClr val="dk1"/>
                </a:solidFill>
              </a:rPr>
              <a:t>Lists like this one:</a:t>
            </a:r>
            <a:endParaRPr>
              <a:solidFill>
                <a:schemeClr val="dk1"/>
              </a:solidFill>
            </a:endParaRPr>
          </a:p>
          <a:p>
            <a:pPr marL="457200" lvl="0" indent="-304800" algn="l" rtl="0">
              <a:spcBef>
                <a:spcPts val="1600"/>
              </a:spcBef>
              <a:spcAft>
                <a:spcPts val="0"/>
              </a:spcAft>
              <a:buClr>
                <a:schemeClr val="dk1"/>
              </a:buClr>
              <a:buSzPts val="1200"/>
              <a:buChar char="●"/>
            </a:pPr>
            <a:r>
              <a:rPr lang="en">
                <a:solidFill>
                  <a:schemeClr val="dk1"/>
                </a:solidFill>
              </a:rPr>
              <a:t>They’re simple </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You can organize your ideas clearly</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You’ll never forget to buy milk!</a:t>
            </a:r>
            <a:endParaRPr>
              <a:solidFill>
                <a:schemeClr val="dk1"/>
              </a:solidFill>
            </a:endParaRPr>
          </a:p>
          <a:p>
            <a:pPr marL="0" lvl="0" indent="0" algn="l" rtl="0">
              <a:spcBef>
                <a:spcPts val="1600"/>
              </a:spcBef>
              <a:spcAft>
                <a:spcPts val="0"/>
              </a:spcAft>
              <a:buNone/>
            </a:pPr>
            <a:r>
              <a:rPr lang="en">
                <a:solidFill>
                  <a:schemeClr val="dk1"/>
                </a:solidFill>
              </a:rPr>
              <a:t>And the most important thing: the audience won’t miss the point of your presentation</a:t>
            </a:r>
            <a:endParaRPr>
              <a:solidFill>
                <a:schemeClr val="dk1"/>
              </a:solidFill>
            </a:endParaRP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9"/>
          <p:cNvSpPr txBox="1">
            <a:spLocks noGrp="1"/>
          </p:cNvSpPr>
          <p:nvPr>
            <p:ph type="title"/>
          </p:nvPr>
        </p:nvSpPr>
        <p:spPr>
          <a:xfrm>
            <a:off x="713100" y="3115663"/>
            <a:ext cx="43602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457" name="Google Shape;457;p39"/>
          <p:cNvSpPr txBox="1">
            <a:spLocks noGrp="1"/>
          </p:cNvSpPr>
          <p:nvPr>
            <p:ph type="subTitle" idx="1"/>
          </p:nvPr>
        </p:nvSpPr>
        <p:spPr>
          <a:xfrm>
            <a:off x="713100" y="1511313"/>
            <a:ext cx="6691200" cy="14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58" name="Google Shape;458;p39"/>
          <p:cNvSpPr/>
          <p:nvPr/>
        </p:nvSpPr>
        <p:spPr>
          <a:xfrm>
            <a:off x="7497753" y="1561362"/>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5462571" y="37832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rot="10800000">
            <a:off x="7466274" y="283340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7217010" y="13393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107980" y="1006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rot="10800000">
            <a:off x="5627074" y="6852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65" name="Google Shape;465;p39"/>
          <p:cNvGrpSpPr/>
          <p:nvPr/>
        </p:nvGrpSpPr>
        <p:grpSpPr>
          <a:xfrm>
            <a:off x="4887442" y="162470"/>
            <a:ext cx="764096" cy="175985"/>
            <a:chOff x="4917734" y="191707"/>
            <a:chExt cx="764096" cy="175985"/>
          </a:xfrm>
        </p:grpSpPr>
        <p:grpSp>
          <p:nvGrpSpPr>
            <p:cNvPr id="466" name="Google Shape;466;p39"/>
            <p:cNvGrpSpPr/>
            <p:nvPr/>
          </p:nvGrpSpPr>
          <p:grpSpPr>
            <a:xfrm>
              <a:off x="4917734" y="191707"/>
              <a:ext cx="175994" cy="175985"/>
              <a:chOff x="266768" y="1721375"/>
              <a:chExt cx="397907" cy="397887"/>
            </a:xfrm>
          </p:grpSpPr>
          <p:sp>
            <p:nvSpPr>
              <p:cNvPr id="467" name="Google Shape;467;p3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39"/>
            <p:cNvGrpSpPr/>
            <p:nvPr/>
          </p:nvGrpSpPr>
          <p:grpSpPr>
            <a:xfrm>
              <a:off x="5211543" y="191707"/>
              <a:ext cx="175976" cy="175985"/>
              <a:chOff x="864491" y="1723250"/>
              <a:chExt cx="397866" cy="397887"/>
            </a:xfrm>
          </p:grpSpPr>
          <p:sp>
            <p:nvSpPr>
              <p:cNvPr id="470" name="Google Shape;470;p3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9"/>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9"/>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0"/>
          <p:cNvSpPr/>
          <p:nvPr/>
        </p:nvSpPr>
        <p:spPr>
          <a:xfrm>
            <a:off x="1749336" y="1802572"/>
            <a:ext cx="1860300" cy="662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 name="Google Shape;480;p40"/>
          <p:cNvSpPr/>
          <p:nvPr/>
        </p:nvSpPr>
        <p:spPr>
          <a:xfrm>
            <a:off x="5534361" y="1802572"/>
            <a:ext cx="1860300" cy="662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Competitive advantage</a:t>
            </a:r>
            <a:endParaRPr/>
          </a:p>
        </p:txBody>
      </p:sp>
      <p:sp>
        <p:nvSpPr>
          <p:cNvPr id="482" name="Google Shape;482;p40"/>
          <p:cNvSpPr txBox="1">
            <a:spLocks noGrp="1"/>
          </p:cNvSpPr>
          <p:nvPr>
            <p:ph type="title"/>
          </p:nvPr>
        </p:nvSpPr>
        <p:spPr>
          <a:xfrm>
            <a:off x="1426675" y="1953622"/>
            <a:ext cx="25056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483" name="Google Shape;483;p40"/>
          <p:cNvSpPr txBox="1">
            <a:spLocks noGrp="1"/>
          </p:cNvSpPr>
          <p:nvPr>
            <p:ph type="title" idx="2"/>
          </p:nvPr>
        </p:nvSpPr>
        <p:spPr>
          <a:xfrm>
            <a:off x="5211701" y="1953622"/>
            <a:ext cx="25056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sp>
        <p:nvSpPr>
          <p:cNvPr id="484" name="Google Shape;484;p40"/>
          <p:cNvSpPr txBox="1">
            <a:spLocks noGrp="1"/>
          </p:cNvSpPr>
          <p:nvPr>
            <p:ph type="subTitle" idx="1"/>
          </p:nvPr>
        </p:nvSpPr>
        <p:spPr>
          <a:xfrm>
            <a:off x="4998950" y="2581475"/>
            <a:ext cx="29313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and is the second planet from the Sun. It’s terribly hot—even hotter than Mercury </a:t>
            </a:r>
            <a:endParaRPr/>
          </a:p>
        </p:txBody>
      </p:sp>
      <p:sp>
        <p:nvSpPr>
          <p:cNvPr id="485" name="Google Shape;485;p40"/>
          <p:cNvSpPr txBox="1">
            <a:spLocks noGrp="1"/>
          </p:cNvSpPr>
          <p:nvPr>
            <p:ph type="subTitle" idx="3"/>
          </p:nvPr>
        </p:nvSpPr>
        <p:spPr>
          <a:xfrm>
            <a:off x="1213900" y="2581475"/>
            <a:ext cx="29313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 and the smallest one in the Solar System—it’s only a bit larger than our Moon</a:t>
            </a:r>
            <a:endParaRPr/>
          </a:p>
        </p:txBody>
      </p:sp>
      <p:grpSp>
        <p:nvGrpSpPr>
          <p:cNvPr id="486" name="Google Shape;486;p40"/>
          <p:cNvGrpSpPr/>
          <p:nvPr/>
        </p:nvGrpSpPr>
        <p:grpSpPr>
          <a:xfrm>
            <a:off x="3197048" y="1639785"/>
            <a:ext cx="354341" cy="356205"/>
            <a:chOff x="-45673275" y="3937700"/>
            <a:chExt cx="299325" cy="300900"/>
          </a:xfrm>
        </p:grpSpPr>
        <p:sp>
          <p:nvSpPr>
            <p:cNvPr id="487" name="Google Shape;487;p4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88" name="Google Shape;488;p4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89" name="Google Shape;489;p4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90" name="Google Shape;490;p4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91" name="Google Shape;491;p4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92" name="Google Shape;492;p4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493" name="Google Shape;493;p40"/>
          <p:cNvGrpSpPr/>
          <p:nvPr/>
        </p:nvGrpSpPr>
        <p:grpSpPr>
          <a:xfrm>
            <a:off x="6976523" y="1637887"/>
            <a:ext cx="365438" cy="360001"/>
            <a:chOff x="-60991775" y="3376900"/>
            <a:chExt cx="315850" cy="311150"/>
          </a:xfrm>
        </p:grpSpPr>
        <p:sp>
          <p:nvSpPr>
            <p:cNvPr id="494" name="Google Shape;494;p4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40"/>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98" name="Google Shape;498;p40"/>
          <p:cNvGrpSpPr/>
          <p:nvPr/>
        </p:nvGrpSpPr>
        <p:grpSpPr>
          <a:xfrm>
            <a:off x="4887442" y="162470"/>
            <a:ext cx="764096" cy="175985"/>
            <a:chOff x="4917734" y="191707"/>
            <a:chExt cx="764096" cy="175985"/>
          </a:xfrm>
        </p:grpSpPr>
        <p:grpSp>
          <p:nvGrpSpPr>
            <p:cNvPr id="499" name="Google Shape;499;p40"/>
            <p:cNvGrpSpPr/>
            <p:nvPr/>
          </p:nvGrpSpPr>
          <p:grpSpPr>
            <a:xfrm>
              <a:off x="4917734" y="191707"/>
              <a:ext cx="175994" cy="175985"/>
              <a:chOff x="266768" y="1721375"/>
              <a:chExt cx="397907" cy="397887"/>
            </a:xfrm>
          </p:grpSpPr>
          <p:sp>
            <p:nvSpPr>
              <p:cNvPr id="500" name="Google Shape;50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40"/>
            <p:cNvGrpSpPr/>
            <p:nvPr/>
          </p:nvGrpSpPr>
          <p:grpSpPr>
            <a:xfrm>
              <a:off x="5211543" y="191707"/>
              <a:ext cx="175976" cy="175985"/>
              <a:chOff x="864491" y="1723250"/>
              <a:chExt cx="397866" cy="397887"/>
            </a:xfrm>
          </p:grpSpPr>
          <p:sp>
            <p:nvSpPr>
              <p:cNvPr id="503" name="Google Shape;50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1"/>
          <p:cNvSpPr txBox="1">
            <a:spLocks noGrp="1"/>
          </p:cNvSpPr>
          <p:nvPr>
            <p:ph type="title"/>
          </p:nvPr>
        </p:nvSpPr>
        <p:spPr>
          <a:xfrm flipH="1">
            <a:off x="4706100" y="1271175"/>
            <a:ext cx="3724800" cy="78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Solution</a:t>
            </a:r>
            <a:endParaRPr/>
          </a:p>
        </p:txBody>
      </p:sp>
      <p:sp>
        <p:nvSpPr>
          <p:cNvPr id="513" name="Google Shape;513;p41"/>
          <p:cNvSpPr txBox="1">
            <a:spLocks noGrp="1"/>
          </p:cNvSpPr>
          <p:nvPr>
            <p:ph type="subTitle" idx="1"/>
          </p:nvPr>
        </p:nvSpPr>
        <p:spPr>
          <a:xfrm>
            <a:off x="4706100" y="2086650"/>
            <a:ext cx="3724800" cy="179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Despite being red, Mars is a cold place, not hot. The planet is full of iron oxide dust, which gives the planet its  unique reddish cast</a:t>
            </a:r>
            <a:endParaRPr/>
          </a:p>
        </p:txBody>
      </p:sp>
      <p:sp>
        <p:nvSpPr>
          <p:cNvPr id="514" name="Google Shape;514;p41"/>
          <p:cNvSpPr/>
          <p:nvPr/>
        </p:nvSpPr>
        <p:spPr>
          <a:xfrm>
            <a:off x="1992278" y="10157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60877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2290746" y="2574057"/>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3430253" y="10157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597269" y="25740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rot="10800000">
            <a:off x="2798099" y="39314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450380" y="35700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rot="10800000">
            <a:off x="2860499" y="18432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524" name="Google Shape;524;p41"/>
          <p:cNvGrpSpPr/>
          <p:nvPr/>
        </p:nvGrpSpPr>
        <p:grpSpPr>
          <a:xfrm>
            <a:off x="4887442" y="162470"/>
            <a:ext cx="764096" cy="175985"/>
            <a:chOff x="4917734" y="191707"/>
            <a:chExt cx="764096" cy="175985"/>
          </a:xfrm>
        </p:grpSpPr>
        <p:grpSp>
          <p:nvGrpSpPr>
            <p:cNvPr id="525" name="Google Shape;525;p41"/>
            <p:cNvGrpSpPr/>
            <p:nvPr/>
          </p:nvGrpSpPr>
          <p:grpSpPr>
            <a:xfrm>
              <a:off x="4917734" y="191707"/>
              <a:ext cx="175994" cy="175985"/>
              <a:chOff x="266768" y="1721375"/>
              <a:chExt cx="397907" cy="397887"/>
            </a:xfrm>
          </p:grpSpPr>
          <p:sp>
            <p:nvSpPr>
              <p:cNvPr id="526" name="Google Shape;526;p4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41"/>
            <p:cNvGrpSpPr/>
            <p:nvPr/>
          </p:nvGrpSpPr>
          <p:grpSpPr>
            <a:xfrm>
              <a:off x="5211543" y="191707"/>
              <a:ext cx="175976" cy="175985"/>
              <a:chOff x="864491" y="1723250"/>
              <a:chExt cx="397866" cy="397887"/>
            </a:xfrm>
          </p:grpSpPr>
          <p:sp>
            <p:nvSpPr>
              <p:cNvPr id="529" name="Google Shape;529;p4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4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41"/>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539" name="Google Shape;539;p42"/>
          <p:cNvSpPr txBox="1"/>
          <p:nvPr/>
        </p:nvSpPr>
        <p:spPr>
          <a:xfrm>
            <a:off x="713100" y="1860786"/>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Jupiter is a gas giant and the biggest planet</a:t>
            </a:r>
            <a:endParaRPr sz="1600">
              <a:solidFill>
                <a:schemeClr val="dk1"/>
              </a:solidFill>
              <a:latin typeface="Calibri"/>
              <a:ea typeface="Calibri"/>
              <a:cs typeface="Calibri"/>
              <a:sym typeface="Calibri"/>
            </a:endParaRPr>
          </a:p>
        </p:txBody>
      </p:sp>
      <p:sp>
        <p:nvSpPr>
          <p:cNvPr id="540" name="Google Shape;540;p42"/>
          <p:cNvSpPr txBox="1"/>
          <p:nvPr/>
        </p:nvSpPr>
        <p:spPr>
          <a:xfrm>
            <a:off x="4435527" y="1860786"/>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Despite being red, Mars is very a cold place</a:t>
            </a:r>
            <a:endParaRPr sz="1600">
              <a:solidFill>
                <a:schemeClr val="dk1"/>
              </a:solidFill>
              <a:latin typeface="Calibri"/>
              <a:ea typeface="Calibri"/>
              <a:cs typeface="Calibri"/>
              <a:sym typeface="Calibri"/>
            </a:endParaRPr>
          </a:p>
        </p:txBody>
      </p:sp>
      <p:sp>
        <p:nvSpPr>
          <p:cNvPr id="541" name="Google Shape;541;p42"/>
          <p:cNvSpPr txBox="1"/>
          <p:nvPr/>
        </p:nvSpPr>
        <p:spPr>
          <a:xfrm>
            <a:off x="2710968" y="3529179"/>
            <a:ext cx="1860900" cy="342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Weaknesses</a:t>
            </a:r>
            <a:endParaRPr sz="2000">
              <a:solidFill>
                <a:schemeClr val="dk1"/>
              </a:solidFill>
              <a:latin typeface="Bigshot One"/>
              <a:ea typeface="Bigshot One"/>
              <a:cs typeface="Bigshot One"/>
              <a:sym typeface="Bigshot One"/>
            </a:endParaRPr>
          </a:p>
        </p:txBody>
      </p:sp>
      <p:sp>
        <p:nvSpPr>
          <p:cNvPr id="542" name="Google Shape;542;p42"/>
          <p:cNvSpPr txBox="1"/>
          <p:nvPr/>
        </p:nvSpPr>
        <p:spPr>
          <a:xfrm>
            <a:off x="2574337" y="3900937"/>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Saturn is a gas giant and has rings</a:t>
            </a:r>
            <a:endParaRPr sz="1600">
              <a:solidFill>
                <a:schemeClr val="dk1"/>
              </a:solidFill>
              <a:latin typeface="Calibri"/>
              <a:ea typeface="Calibri"/>
              <a:cs typeface="Calibri"/>
              <a:sym typeface="Calibri"/>
            </a:endParaRPr>
          </a:p>
        </p:txBody>
      </p:sp>
      <p:sp>
        <p:nvSpPr>
          <p:cNvPr id="543" name="Google Shape;543;p42"/>
          <p:cNvSpPr txBox="1"/>
          <p:nvPr/>
        </p:nvSpPr>
        <p:spPr>
          <a:xfrm>
            <a:off x="4572209" y="1572000"/>
            <a:ext cx="1860900" cy="2634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Opportunities</a:t>
            </a:r>
            <a:endParaRPr sz="2000">
              <a:solidFill>
                <a:schemeClr val="dk1"/>
              </a:solidFill>
              <a:latin typeface="Bigshot One"/>
              <a:ea typeface="Bigshot One"/>
              <a:cs typeface="Bigshot One"/>
              <a:sym typeface="Bigshot One"/>
            </a:endParaRPr>
          </a:p>
        </p:txBody>
      </p:sp>
      <p:sp>
        <p:nvSpPr>
          <p:cNvPr id="544" name="Google Shape;544;p42"/>
          <p:cNvSpPr txBox="1"/>
          <p:nvPr/>
        </p:nvSpPr>
        <p:spPr>
          <a:xfrm>
            <a:off x="849727" y="1572000"/>
            <a:ext cx="1860900" cy="2634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Strengths</a:t>
            </a:r>
            <a:endParaRPr sz="2000">
              <a:solidFill>
                <a:schemeClr val="dk1"/>
              </a:solidFill>
              <a:latin typeface="Bigshot One"/>
              <a:ea typeface="Bigshot One"/>
              <a:cs typeface="Bigshot One"/>
              <a:sym typeface="Bigshot One"/>
            </a:endParaRPr>
          </a:p>
        </p:txBody>
      </p:sp>
      <p:sp>
        <p:nvSpPr>
          <p:cNvPr id="545" name="Google Shape;545;p42"/>
          <p:cNvSpPr txBox="1"/>
          <p:nvPr/>
        </p:nvSpPr>
        <p:spPr>
          <a:xfrm>
            <a:off x="6433467" y="3529179"/>
            <a:ext cx="1860900" cy="342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Threats</a:t>
            </a:r>
            <a:endParaRPr sz="2000">
              <a:solidFill>
                <a:schemeClr val="dk1"/>
              </a:solidFill>
              <a:latin typeface="Bigshot One"/>
              <a:ea typeface="Bigshot One"/>
              <a:cs typeface="Bigshot One"/>
              <a:sym typeface="Bigshot One"/>
            </a:endParaRPr>
          </a:p>
        </p:txBody>
      </p:sp>
      <p:sp>
        <p:nvSpPr>
          <p:cNvPr id="546" name="Google Shape;546;p42"/>
          <p:cNvSpPr txBox="1"/>
          <p:nvPr/>
        </p:nvSpPr>
        <p:spPr>
          <a:xfrm>
            <a:off x="6296836" y="3900937"/>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Venus is the second planet from the Sun</a:t>
            </a:r>
            <a:endParaRPr sz="1600">
              <a:solidFill>
                <a:schemeClr val="dk1"/>
              </a:solidFill>
              <a:latin typeface="Calibri"/>
              <a:ea typeface="Calibri"/>
              <a:cs typeface="Calibri"/>
              <a:sym typeface="Calibri"/>
            </a:endParaRPr>
          </a:p>
        </p:txBody>
      </p:sp>
      <p:sp>
        <p:nvSpPr>
          <p:cNvPr id="547" name="Google Shape;547;p42"/>
          <p:cNvSpPr/>
          <p:nvPr/>
        </p:nvSpPr>
        <p:spPr>
          <a:xfrm>
            <a:off x="891161"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S</a:t>
            </a:r>
            <a:endParaRPr sz="3500">
              <a:latin typeface="Bigshot One"/>
              <a:ea typeface="Bigshot One"/>
              <a:cs typeface="Bigshot One"/>
              <a:sym typeface="Bigshot One"/>
            </a:endParaRPr>
          </a:p>
        </p:txBody>
      </p:sp>
      <p:sp>
        <p:nvSpPr>
          <p:cNvPr id="548" name="Google Shape;548;p42"/>
          <p:cNvSpPr/>
          <p:nvPr/>
        </p:nvSpPr>
        <p:spPr>
          <a:xfrm>
            <a:off x="2752413"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W</a:t>
            </a:r>
            <a:endParaRPr sz="3500">
              <a:latin typeface="Bigshot One"/>
              <a:ea typeface="Bigshot One"/>
              <a:cs typeface="Bigshot One"/>
              <a:sym typeface="Bigshot One"/>
            </a:endParaRPr>
          </a:p>
        </p:txBody>
      </p:sp>
      <p:sp>
        <p:nvSpPr>
          <p:cNvPr id="549" name="Google Shape;549;p42"/>
          <p:cNvSpPr/>
          <p:nvPr/>
        </p:nvSpPr>
        <p:spPr>
          <a:xfrm>
            <a:off x="4613651"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O</a:t>
            </a:r>
            <a:endParaRPr sz="3500">
              <a:latin typeface="Bigshot One"/>
              <a:ea typeface="Bigshot One"/>
              <a:cs typeface="Bigshot One"/>
              <a:sym typeface="Bigshot One"/>
            </a:endParaRPr>
          </a:p>
        </p:txBody>
      </p:sp>
      <p:sp>
        <p:nvSpPr>
          <p:cNvPr id="550" name="Google Shape;550;p42"/>
          <p:cNvSpPr/>
          <p:nvPr/>
        </p:nvSpPr>
        <p:spPr>
          <a:xfrm>
            <a:off x="6474888"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T</a:t>
            </a:r>
            <a:endParaRPr sz="3500">
              <a:latin typeface="Bigshot One"/>
              <a:ea typeface="Bigshot One"/>
              <a:cs typeface="Bigshot One"/>
              <a:sym typeface="Bigshot One"/>
            </a:endParaRPr>
          </a:p>
        </p:txBody>
      </p:sp>
      <p:sp>
        <p:nvSpPr>
          <p:cNvPr id="551" name="Google Shape;551;p42"/>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552" name="Google Shape;552;p42"/>
          <p:cNvGrpSpPr/>
          <p:nvPr/>
        </p:nvGrpSpPr>
        <p:grpSpPr>
          <a:xfrm>
            <a:off x="4887442" y="162470"/>
            <a:ext cx="764096" cy="175985"/>
            <a:chOff x="4917734" y="191707"/>
            <a:chExt cx="764096" cy="175985"/>
          </a:xfrm>
        </p:grpSpPr>
        <p:grpSp>
          <p:nvGrpSpPr>
            <p:cNvPr id="553" name="Google Shape;553;p42"/>
            <p:cNvGrpSpPr/>
            <p:nvPr/>
          </p:nvGrpSpPr>
          <p:grpSpPr>
            <a:xfrm>
              <a:off x="4917734" y="191707"/>
              <a:ext cx="175994" cy="175985"/>
              <a:chOff x="266768" y="1721375"/>
              <a:chExt cx="397907" cy="397887"/>
            </a:xfrm>
          </p:grpSpPr>
          <p:sp>
            <p:nvSpPr>
              <p:cNvPr id="554" name="Google Shape;554;p4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2"/>
            <p:cNvGrpSpPr/>
            <p:nvPr/>
          </p:nvGrpSpPr>
          <p:grpSpPr>
            <a:xfrm>
              <a:off x="5211543" y="191707"/>
              <a:ext cx="175976" cy="175985"/>
              <a:chOff x="864491" y="1723250"/>
              <a:chExt cx="397866" cy="397887"/>
            </a:xfrm>
          </p:grpSpPr>
          <p:sp>
            <p:nvSpPr>
              <p:cNvPr id="557" name="Google Shape;557;p4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42"/>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42"/>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cxnSp>
        <p:nvCxnSpPr>
          <p:cNvPr id="562" name="Google Shape;562;p42"/>
          <p:cNvCxnSpPr>
            <a:stCxn id="547" idx="0"/>
            <a:endCxn id="539" idx="2"/>
          </p:cNvCxnSpPr>
          <p:nvPr/>
        </p:nvCxnSpPr>
        <p:spPr>
          <a:xfrm rot="10800000">
            <a:off x="1780211" y="2417682"/>
            <a:ext cx="0" cy="224700"/>
          </a:xfrm>
          <a:prstGeom prst="straightConnector1">
            <a:avLst/>
          </a:prstGeom>
          <a:noFill/>
          <a:ln w="28575" cap="flat" cmpd="sng">
            <a:solidFill>
              <a:schemeClr val="dk1"/>
            </a:solidFill>
            <a:prstDash val="solid"/>
            <a:round/>
            <a:headEnd type="none" w="med" len="med"/>
            <a:tailEnd type="none" w="med" len="med"/>
          </a:ln>
        </p:spPr>
      </p:cxnSp>
      <p:cxnSp>
        <p:nvCxnSpPr>
          <p:cNvPr id="563" name="Google Shape;563;p42"/>
          <p:cNvCxnSpPr>
            <a:stCxn id="549" idx="0"/>
            <a:endCxn id="540" idx="2"/>
          </p:cNvCxnSpPr>
          <p:nvPr/>
        </p:nvCxnSpPr>
        <p:spPr>
          <a:xfrm rot="10800000">
            <a:off x="5502701" y="2417682"/>
            <a:ext cx="0" cy="224700"/>
          </a:xfrm>
          <a:prstGeom prst="straightConnector1">
            <a:avLst/>
          </a:prstGeom>
          <a:noFill/>
          <a:ln w="28575" cap="flat" cmpd="sng">
            <a:solidFill>
              <a:schemeClr val="dk1"/>
            </a:solidFill>
            <a:prstDash val="solid"/>
            <a:round/>
            <a:headEnd type="none" w="med" len="med"/>
            <a:tailEnd type="none" w="med" len="med"/>
          </a:ln>
        </p:spPr>
      </p:cxnSp>
      <p:cxnSp>
        <p:nvCxnSpPr>
          <p:cNvPr id="564" name="Google Shape;564;p42"/>
          <p:cNvCxnSpPr>
            <a:stCxn id="541" idx="0"/>
            <a:endCxn id="548" idx="4"/>
          </p:cNvCxnSpPr>
          <p:nvPr/>
        </p:nvCxnSpPr>
        <p:spPr>
          <a:xfrm rot="10800000">
            <a:off x="3641418" y="3304479"/>
            <a:ext cx="0" cy="224700"/>
          </a:xfrm>
          <a:prstGeom prst="straightConnector1">
            <a:avLst/>
          </a:prstGeom>
          <a:noFill/>
          <a:ln w="28575" cap="flat" cmpd="sng">
            <a:solidFill>
              <a:schemeClr val="dk1"/>
            </a:solidFill>
            <a:prstDash val="solid"/>
            <a:round/>
            <a:headEnd type="none" w="med" len="med"/>
            <a:tailEnd type="none" w="med" len="med"/>
          </a:ln>
        </p:spPr>
      </p:cxnSp>
      <p:cxnSp>
        <p:nvCxnSpPr>
          <p:cNvPr id="565" name="Google Shape;565;p42"/>
          <p:cNvCxnSpPr>
            <a:stCxn id="545" idx="0"/>
            <a:endCxn id="550" idx="4"/>
          </p:cNvCxnSpPr>
          <p:nvPr/>
        </p:nvCxnSpPr>
        <p:spPr>
          <a:xfrm rot="10800000">
            <a:off x="7363917" y="3304479"/>
            <a:ext cx="0" cy="2247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3"/>
          <p:cNvSpPr/>
          <p:nvPr/>
        </p:nvSpPr>
        <p:spPr>
          <a:xfrm>
            <a:off x="1298275" y="1398650"/>
            <a:ext cx="27096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1" name="Google Shape;571;p43"/>
          <p:cNvSpPr/>
          <p:nvPr/>
        </p:nvSpPr>
        <p:spPr>
          <a:xfrm>
            <a:off x="5135945" y="1398650"/>
            <a:ext cx="27099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2" name="Google Shape;572;p43"/>
          <p:cNvSpPr/>
          <p:nvPr/>
        </p:nvSpPr>
        <p:spPr>
          <a:xfrm>
            <a:off x="1298275" y="2984450"/>
            <a:ext cx="27096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3" name="Google Shape;573;p43"/>
          <p:cNvSpPr/>
          <p:nvPr/>
        </p:nvSpPr>
        <p:spPr>
          <a:xfrm>
            <a:off x="5135945" y="2984450"/>
            <a:ext cx="27099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4" name="Google Shape;574;p43"/>
          <p:cNvSpPr txBox="1">
            <a:spLocks noGrp="1"/>
          </p:cNvSpPr>
          <p:nvPr>
            <p:ph type="title" idx="8"/>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overview</a:t>
            </a:r>
            <a:endParaRPr/>
          </a:p>
        </p:txBody>
      </p:sp>
      <p:sp>
        <p:nvSpPr>
          <p:cNvPr id="575" name="Google Shape;575;p43"/>
          <p:cNvSpPr txBox="1">
            <a:spLocks noGrp="1"/>
          </p:cNvSpPr>
          <p:nvPr>
            <p:ph type="subTitle" idx="5"/>
          </p:nvPr>
        </p:nvSpPr>
        <p:spPr>
          <a:xfrm>
            <a:off x="1212412" y="36381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576" name="Google Shape;576;p43"/>
          <p:cNvSpPr txBox="1">
            <a:spLocks noGrp="1"/>
          </p:cNvSpPr>
          <p:nvPr>
            <p:ph type="title"/>
          </p:nvPr>
        </p:nvSpPr>
        <p:spPr>
          <a:xfrm>
            <a:off x="1212412" y="14658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77" name="Google Shape;577;p43"/>
          <p:cNvSpPr txBox="1">
            <a:spLocks noGrp="1"/>
          </p:cNvSpPr>
          <p:nvPr>
            <p:ph type="subTitle" idx="1"/>
          </p:nvPr>
        </p:nvSpPr>
        <p:spPr>
          <a:xfrm>
            <a:off x="1212412" y="20523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high temperatures</a:t>
            </a:r>
            <a:endParaRPr/>
          </a:p>
        </p:txBody>
      </p:sp>
      <p:sp>
        <p:nvSpPr>
          <p:cNvPr id="578" name="Google Shape;578;p43"/>
          <p:cNvSpPr txBox="1">
            <a:spLocks noGrp="1"/>
          </p:cNvSpPr>
          <p:nvPr>
            <p:ph type="title" idx="2"/>
          </p:nvPr>
        </p:nvSpPr>
        <p:spPr>
          <a:xfrm>
            <a:off x="5050088" y="14658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79" name="Google Shape;579;p43"/>
          <p:cNvSpPr txBox="1">
            <a:spLocks noGrp="1"/>
          </p:cNvSpPr>
          <p:nvPr>
            <p:ph type="subTitle" idx="3"/>
          </p:nvPr>
        </p:nvSpPr>
        <p:spPr>
          <a:xfrm>
            <a:off x="5050082" y="20523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of them all</a:t>
            </a:r>
            <a:endParaRPr/>
          </a:p>
        </p:txBody>
      </p:sp>
      <p:sp>
        <p:nvSpPr>
          <p:cNvPr id="580" name="Google Shape;580;p43"/>
          <p:cNvSpPr txBox="1">
            <a:spLocks noGrp="1"/>
          </p:cNvSpPr>
          <p:nvPr>
            <p:ph type="title" idx="4"/>
          </p:nvPr>
        </p:nvSpPr>
        <p:spPr>
          <a:xfrm>
            <a:off x="1212412" y="30516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581" name="Google Shape;581;p43"/>
          <p:cNvSpPr txBox="1">
            <a:spLocks noGrp="1"/>
          </p:cNvSpPr>
          <p:nvPr>
            <p:ph type="title" idx="6"/>
          </p:nvPr>
        </p:nvSpPr>
        <p:spPr>
          <a:xfrm>
            <a:off x="5050088" y="30516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582" name="Google Shape;582;p43"/>
          <p:cNvSpPr txBox="1">
            <a:spLocks noGrp="1"/>
          </p:cNvSpPr>
          <p:nvPr>
            <p:ph type="subTitle" idx="7"/>
          </p:nvPr>
        </p:nvSpPr>
        <p:spPr>
          <a:xfrm>
            <a:off x="5050082" y="36381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583" name="Google Shape;583;p43"/>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584" name="Google Shape;584;p43"/>
          <p:cNvGrpSpPr/>
          <p:nvPr/>
        </p:nvGrpSpPr>
        <p:grpSpPr>
          <a:xfrm>
            <a:off x="4887442" y="162470"/>
            <a:ext cx="764096" cy="175985"/>
            <a:chOff x="4917734" y="191707"/>
            <a:chExt cx="764096" cy="175985"/>
          </a:xfrm>
        </p:grpSpPr>
        <p:grpSp>
          <p:nvGrpSpPr>
            <p:cNvPr id="585" name="Google Shape;585;p43"/>
            <p:cNvGrpSpPr/>
            <p:nvPr/>
          </p:nvGrpSpPr>
          <p:grpSpPr>
            <a:xfrm>
              <a:off x="4917734" y="191707"/>
              <a:ext cx="175994" cy="175985"/>
              <a:chOff x="266768" y="1721375"/>
              <a:chExt cx="397907" cy="397887"/>
            </a:xfrm>
          </p:grpSpPr>
          <p:sp>
            <p:nvSpPr>
              <p:cNvPr id="586" name="Google Shape;586;p4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43"/>
            <p:cNvGrpSpPr/>
            <p:nvPr/>
          </p:nvGrpSpPr>
          <p:grpSpPr>
            <a:xfrm>
              <a:off x="5211543" y="191707"/>
              <a:ext cx="175976" cy="175985"/>
              <a:chOff x="864491" y="1723250"/>
              <a:chExt cx="397866" cy="397887"/>
            </a:xfrm>
          </p:grpSpPr>
          <p:sp>
            <p:nvSpPr>
              <p:cNvPr id="589" name="Google Shape;589;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4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3"/>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Agenda</a:t>
            </a:r>
            <a:endParaRPr dirty="0">
              <a:latin typeface="+mj-lt"/>
            </a:endParaRPr>
          </a:p>
        </p:txBody>
      </p:sp>
      <p:sp>
        <p:nvSpPr>
          <p:cNvPr id="270" name="Google Shape;270;p3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err="1">
                <a:solidFill>
                  <a:schemeClr val="dk1"/>
                </a:solidFill>
                <a:latin typeface="Malgun Gothic" panose="020B0503020000020004" pitchFamily="34" charset="-127"/>
                <a:ea typeface="Malgun Gothic" panose="020B0503020000020004" pitchFamily="34" charset="-127"/>
              </a:rPr>
              <a:t>도커</a:t>
            </a: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Malgun Gothic" panose="020B0503020000020004" pitchFamily="34" charset="-127"/>
                <a:ea typeface="Malgun Gothic" panose="020B0503020000020004" pitchFamily="34" charset="-127"/>
              </a:rPr>
              <a:t>도커</a:t>
            </a:r>
            <a:r>
              <a:rPr lang="ko-KR" altLang="en-US" dirty="0">
                <a:solidFill>
                  <a:schemeClr val="dk1"/>
                </a:solidFill>
                <a:latin typeface="Malgun Gothic" panose="020B0503020000020004" pitchFamily="34" charset="-127"/>
                <a:ea typeface="Malgun Gothic" panose="020B0503020000020004" pitchFamily="34" charset="-127"/>
              </a:rPr>
              <a:t> 이전</a:t>
            </a:r>
            <a:r>
              <a:rPr lang="en-US" altLang="ko-KR" dirty="0">
                <a:solidFill>
                  <a:schemeClr val="dk1"/>
                </a:solidFill>
                <a:latin typeface="Malgun Gothic" panose="020B0503020000020004" pitchFamily="34" charset="-127"/>
                <a:ea typeface="Malgun Gothic" panose="020B0503020000020004" pitchFamily="34" charset="-127"/>
              </a:rPr>
              <a:t>/</a:t>
            </a:r>
            <a:r>
              <a:rPr lang="ko-KR" altLang="en-US" dirty="0">
                <a:solidFill>
                  <a:schemeClr val="dk1"/>
                </a:solidFill>
                <a:latin typeface="Malgun Gothic" panose="020B0503020000020004" pitchFamily="34" charset="-127"/>
                <a:ea typeface="Malgun Gothic" panose="020B0503020000020004" pitchFamily="34" charset="-127"/>
              </a:rPr>
              <a:t>이후</a:t>
            </a: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Malgun Gothic" panose="020B0503020000020004" pitchFamily="34" charset="-127"/>
                <a:ea typeface="Malgun Gothic" panose="020B0503020000020004" pitchFamily="34" charset="-127"/>
              </a:rPr>
              <a:t>도커</a:t>
            </a:r>
            <a:r>
              <a:rPr lang="ko-KR" altLang="en-US" dirty="0">
                <a:solidFill>
                  <a:schemeClr val="dk1"/>
                </a:solidFill>
                <a:latin typeface="Malgun Gothic" panose="020B0503020000020004" pitchFamily="34" charset="-127"/>
                <a:ea typeface="Malgun Gothic" panose="020B0503020000020004" pitchFamily="34" charset="-127"/>
              </a:rPr>
              <a:t> 장단점</a:t>
            </a: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ko-KR" altLang="en-US" dirty="0">
                <a:solidFill>
                  <a:schemeClr val="dk1"/>
                </a:solidFill>
                <a:latin typeface="Malgun Gothic" panose="020B0503020000020004" pitchFamily="34" charset="-127"/>
                <a:ea typeface="Malgun Gothic" panose="020B0503020000020004" pitchFamily="34" charset="-127"/>
              </a:rPr>
              <a:t>가상 </a:t>
            </a:r>
            <a:r>
              <a:rPr lang="ko-KR" altLang="en-US" dirty="0" err="1">
                <a:solidFill>
                  <a:schemeClr val="dk1"/>
                </a:solidFill>
                <a:latin typeface="Malgun Gothic" panose="020B0503020000020004" pitchFamily="34" charset="-127"/>
                <a:ea typeface="Malgun Gothic" panose="020B0503020000020004" pitchFamily="34" charset="-127"/>
              </a:rPr>
              <a:t>머신과</a:t>
            </a:r>
            <a:r>
              <a:rPr lang="ko-KR" altLang="en-US" dirty="0">
                <a:solidFill>
                  <a:schemeClr val="dk1"/>
                </a:solidFill>
                <a:latin typeface="Malgun Gothic" panose="020B0503020000020004" pitchFamily="34" charset="-127"/>
                <a:ea typeface="Malgun Gothic" panose="020B0503020000020004" pitchFamily="34" charset="-127"/>
              </a:rPr>
              <a:t> </a:t>
            </a:r>
            <a:r>
              <a:rPr lang="ko-KR" altLang="en-US" dirty="0" err="1">
                <a:solidFill>
                  <a:schemeClr val="dk1"/>
                </a:solidFill>
                <a:latin typeface="Malgun Gothic" panose="020B0503020000020004" pitchFamily="34" charset="-127"/>
                <a:ea typeface="Malgun Gothic" panose="020B0503020000020004" pitchFamily="34" charset="-127"/>
              </a:rPr>
              <a:t>도커</a:t>
            </a:r>
            <a:r>
              <a:rPr lang="ko-KR" altLang="en-US" dirty="0">
                <a:solidFill>
                  <a:schemeClr val="dk1"/>
                </a:solidFill>
                <a:latin typeface="Malgun Gothic" panose="020B0503020000020004" pitchFamily="34" charset="-127"/>
                <a:ea typeface="Malgun Gothic" panose="020B0503020000020004" pitchFamily="34" charset="-127"/>
              </a:rPr>
              <a:t> </a:t>
            </a:r>
            <a:r>
              <a:rPr lang="en-US" altLang="ko-KR" dirty="0">
                <a:solidFill>
                  <a:schemeClr val="dk1"/>
                </a:solidFill>
                <a:latin typeface="Malgun Gothic" panose="020B0503020000020004" pitchFamily="34" charset="-127"/>
                <a:ea typeface="Malgun Gothic" panose="020B0503020000020004" pitchFamily="34" charset="-127"/>
              </a:rPr>
              <a:t>1</a:t>
            </a:r>
          </a:p>
          <a:p>
            <a:pPr marL="457200" lvl="0" indent="-307975" algn="l" rtl="0">
              <a:spcBef>
                <a:spcPts val="0"/>
              </a:spcBef>
              <a:spcAft>
                <a:spcPts val="0"/>
              </a:spcAft>
              <a:buClr>
                <a:schemeClr val="dk1"/>
              </a:buClr>
              <a:buSzPts val="1250"/>
              <a:buAutoNum type="arabicPeriod"/>
            </a:pPr>
            <a:r>
              <a:rPr lang="ko-KR" altLang="en-US" dirty="0">
                <a:solidFill>
                  <a:schemeClr val="dk1"/>
                </a:solidFill>
                <a:latin typeface="Malgun Gothic" panose="020B0503020000020004" pitchFamily="34" charset="-127"/>
                <a:ea typeface="Malgun Gothic" panose="020B0503020000020004" pitchFamily="34" charset="-127"/>
              </a:rPr>
              <a:t>가상 </a:t>
            </a:r>
            <a:r>
              <a:rPr lang="ko-KR" altLang="en-US" dirty="0" err="1">
                <a:solidFill>
                  <a:schemeClr val="dk1"/>
                </a:solidFill>
                <a:latin typeface="Malgun Gothic" panose="020B0503020000020004" pitchFamily="34" charset="-127"/>
                <a:ea typeface="Malgun Gothic" panose="020B0503020000020004" pitchFamily="34" charset="-127"/>
              </a:rPr>
              <a:t>머신과</a:t>
            </a:r>
            <a:r>
              <a:rPr lang="ko-KR" altLang="en-US" dirty="0">
                <a:solidFill>
                  <a:schemeClr val="dk1"/>
                </a:solidFill>
                <a:latin typeface="Malgun Gothic" panose="020B0503020000020004" pitchFamily="34" charset="-127"/>
                <a:ea typeface="Malgun Gothic" panose="020B0503020000020004" pitchFamily="34" charset="-127"/>
              </a:rPr>
              <a:t> </a:t>
            </a:r>
            <a:r>
              <a:rPr lang="ko-KR" altLang="en-US" dirty="0" err="1">
                <a:solidFill>
                  <a:schemeClr val="dk1"/>
                </a:solidFill>
                <a:latin typeface="Malgun Gothic" panose="020B0503020000020004" pitchFamily="34" charset="-127"/>
                <a:ea typeface="Malgun Gothic" panose="020B0503020000020004" pitchFamily="34" charset="-127"/>
              </a:rPr>
              <a:t>도커</a:t>
            </a:r>
            <a:r>
              <a:rPr lang="ko-KR" altLang="en-US" dirty="0">
                <a:solidFill>
                  <a:schemeClr val="dk1"/>
                </a:solidFill>
                <a:latin typeface="Malgun Gothic" panose="020B0503020000020004" pitchFamily="34" charset="-127"/>
                <a:ea typeface="Malgun Gothic" panose="020B0503020000020004" pitchFamily="34" charset="-127"/>
              </a:rPr>
              <a:t> </a:t>
            </a:r>
            <a:r>
              <a:rPr lang="en-US" altLang="ko-KR" dirty="0">
                <a:solidFill>
                  <a:schemeClr val="dk1"/>
                </a:solidFill>
                <a:latin typeface="Malgun Gothic" panose="020B0503020000020004" pitchFamily="34" charset="-127"/>
                <a:ea typeface="Malgun Gothic" panose="020B0503020000020004" pitchFamily="34" charset="-127"/>
              </a:rPr>
              <a:t>2</a:t>
            </a:r>
          </a:p>
          <a:p>
            <a:pPr lvl="0" indent="-307975">
              <a:buClr>
                <a:schemeClr val="dk1"/>
              </a:buClr>
              <a:buSzPts val="1250"/>
            </a:pPr>
            <a:r>
              <a:rPr lang="ko-KR" altLang="en-US" dirty="0">
                <a:latin typeface="Malgun Gothic" panose="020B0503020000020004" pitchFamily="34" charset="-127"/>
                <a:ea typeface="Malgun Gothic" panose="020B0503020000020004" pitchFamily="34" charset="-127"/>
              </a:rPr>
              <a:t>가상 </a:t>
            </a:r>
            <a:r>
              <a:rPr lang="ko-KR" altLang="en-US" dirty="0" err="1">
                <a:latin typeface="Malgun Gothic" panose="020B0503020000020004" pitchFamily="34" charset="-127"/>
                <a:ea typeface="Malgun Gothic" panose="020B0503020000020004" pitchFamily="34" charset="-127"/>
              </a:rPr>
              <a:t>머신과</a:t>
            </a:r>
            <a:r>
              <a:rPr lang="ko-KR" altLang="en-US" dirty="0">
                <a:latin typeface="Malgun Gothic" panose="020B0503020000020004" pitchFamily="34" charset="-127"/>
                <a:ea typeface="Malgun Gothic" panose="020B0503020000020004" pitchFamily="34" charset="-127"/>
              </a:rPr>
              <a:t> </a:t>
            </a:r>
            <a:r>
              <a:rPr lang="ko-KR" altLang="en-US" dirty="0" err="1">
                <a:latin typeface="Malgun Gothic" panose="020B0503020000020004" pitchFamily="34" charset="-127"/>
                <a:ea typeface="Malgun Gothic" panose="020B0503020000020004" pitchFamily="34" charset="-127"/>
              </a:rPr>
              <a:t>도커의</a:t>
            </a:r>
            <a:r>
              <a:rPr lang="ko-KR" altLang="en-US" dirty="0">
                <a:latin typeface="Malgun Gothic" panose="020B0503020000020004" pitchFamily="34" charset="-127"/>
                <a:ea typeface="Malgun Gothic" panose="020B0503020000020004" pitchFamily="34" charset="-127"/>
              </a:rPr>
              <a:t> 차이</a:t>
            </a:r>
            <a:endParaRP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ko-KR" altLang="en-US" dirty="0">
                <a:solidFill>
                  <a:schemeClr val="dk1"/>
                </a:solidFill>
                <a:latin typeface="Malgun Gothic" panose="020B0503020000020004" pitchFamily="34" charset="-127"/>
                <a:ea typeface="Malgun Gothic" panose="020B0503020000020004" pitchFamily="34" charset="-127"/>
              </a:rPr>
              <a:t>컨테이너 서비스 </a:t>
            </a: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en-US" altLang="ko-KR" dirty="0" err="1">
                <a:solidFill>
                  <a:schemeClr val="dk1"/>
                </a:solidFill>
                <a:latin typeface="Malgun Gothic" panose="020B0503020000020004" pitchFamily="34" charset="-127"/>
                <a:ea typeface="Malgun Gothic" panose="020B0503020000020004" pitchFamily="34" charset="-127"/>
              </a:rPr>
              <a:t>Dockerfile</a:t>
            </a: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en-US" sz="1200" dirty="0" err="1">
                <a:solidFill>
                  <a:schemeClr val="dk1"/>
                </a:solidFill>
                <a:latin typeface="Malgun Gothic" panose="020B0503020000020004" pitchFamily="34" charset="-127"/>
                <a:ea typeface="Malgun Gothic" panose="020B0503020000020004" pitchFamily="34" charset="-127"/>
              </a:rPr>
              <a:t>Dockerfile</a:t>
            </a:r>
            <a:r>
              <a:rPr lang="ko-KR" altLang="en-US" sz="1200" dirty="0">
                <a:solidFill>
                  <a:schemeClr val="dk1"/>
                </a:solidFill>
                <a:latin typeface="Malgun Gothic" panose="020B0503020000020004" pitchFamily="34" charset="-127"/>
                <a:ea typeface="Malgun Gothic" panose="020B0503020000020004" pitchFamily="34" charset="-127"/>
              </a:rPr>
              <a:t>의 구조</a:t>
            </a:r>
            <a:endParaRPr lang="en-US" altLang="ko-KR" sz="1200"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r>
              <a:rPr lang="en-US" altLang="ko-KR" sz="1200" dirty="0">
                <a:solidFill>
                  <a:schemeClr val="dk1"/>
                </a:solidFill>
                <a:latin typeface="Malgun Gothic" panose="020B0503020000020004" pitchFamily="34" charset="-127"/>
                <a:ea typeface="Malgun Gothic" panose="020B0503020000020004" pitchFamily="34" charset="-127"/>
              </a:rPr>
              <a:t>docker-compose</a:t>
            </a:r>
          </a:p>
          <a:p>
            <a:pPr marL="457200" lvl="0" indent="-307975" algn="l" rtl="0">
              <a:spcBef>
                <a:spcPts val="0"/>
              </a:spcBef>
              <a:spcAft>
                <a:spcPts val="0"/>
              </a:spcAft>
              <a:buClr>
                <a:schemeClr val="dk1"/>
              </a:buClr>
              <a:buSzPts val="1250"/>
              <a:buAutoNum type="arabicPeriod"/>
            </a:pPr>
            <a:r>
              <a:rPr lang="en-US" altLang="ko-KR" sz="1200" dirty="0">
                <a:solidFill>
                  <a:schemeClr val="dk1"/>
                </a:solidFill>
                <a:latin typeface="Malgun Gothic" panose="020B0503020000020004" pitchFamily="34" charset="-127"/>
                <a:ea typeface="Malgun Gothic" panose="020B0503020000020004" pitchFamily="34" charset="-127"/>
              </a:rPr>
              <a:t>docker-</a:t>
            </a:r>
            <a:r>
              <a:rPr lang="en-US" altLang="ko-KR" sz="1200" dirty="0" err="1">
                <a:solidFill>
                  <a:schemeClr val="dk1"/>
                </a:solidFill>
                <a:latin typeface="Malgun Gothic" panose="020B0503020000020004" pitchFamily="34" charset="-127"/>
                <a:ea typeface="Malgun Gothic" panose="020B0503020000020004" pitchFamily="34" charset="-127"/>
              </a:rPr>
              <a:t>compose.yml</a:t>
            </a:r>
            <a:r>
              <a:rPr lang="ko-KR" altLang="en-US" sz="1200" dirty="0">
                <a:solidFill>
                  <a:schemeClr val="dk1"/>
                </a:solidFill>
                <a:latin typeface="Malgun Gothic" panose="020B0503020000020004" pitchFamily="34" charset="-127"/>
                <a:ea typeface="Malgun Gothic" panose="020B0503020000020004" pitchFamily="34" charset="-127"/>
              </a:rPr>
              <a:t>의 구조</a:t>
            </a:r>
            <a:endParaRPr lang="en-US" altLang="ko-KR" sz="1200"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endParaRPr sz="1200" dirty="0">
              <a:solidFill>
                <a:schemeClr val="dk1"/>
              </a:solidFill>
              <a:latin typeface="Malgun Gothic" panose="020B0503020000020004" pitchFamily="34" charset="-127"/>
              <a:ea typeface="Malgun Gothic" panose="020B0503020000020004" pitchFamily="34"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4"/>
          <p:cNvSpPr/>
          <p:nvPr/>
        </p:nvSpPr>
        <p:spPr>
          <a:xfrm>
            <a:off x="6061836" y="1556625"/>
            <a:ext cx="2362200" cy="254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9" name="Google Shape;599;p44"/>
          <p:cNvSpPr/>
          <p:nvPr/>
        </p:nvSpPr>
        <p:spPr>
          <a:xfrm>
            <a:off x="3390918" y="1556625"/>
            <a:ext cx="2362200" cy="254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0" name="Google Shape;600;p44"/>
          <p:cNvSpPr/>
          <p:nvPr/>
        </p:nvSpPr>
        <p:spPr>
          <a:xfrm>
            <a:off x="720000" y="1556625"/>
            <a:ext cx="2362200" cy="254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1" name="Google Shape;601;p4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plans</a:t>
            </a:r>
            <a:endParaRPr/>
          </a:p>
        </p:txBody>
      </p:sp>
      <p:sp>
        <p:nvSpPr>
          <p:cNvPr id="602" name="Google Shape;602;p44"/>
          <p:cNvSpPr txBox="1"/>
          <p:nvPr/>
        </p:nvSpPr>
        <p:spPr>
          <a:xfrm>
            <a:off x="1310382" y="3429911"/>
            <a:ext cx="1181400" cy="281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1800">
                <a:solidFill>
                  <a:schemeClr val="dk1"/>
                </a:solidFill>
                <a:latin typeface="Bigshot One"/>
                <a:ea typeface="Bigshot One"/>
                <a:cs typeface="Bigshot One"/>
                <a:sym typeface="Bigshot One"/>
              </a:rPr>
              <a:t>Basic</a:t>
            </a:r>
            <a:endParaRPr sz="1800">
              <a:solidFill>
                <a:schemeClr val="dk1"/>
              </a:solidFill>
              <a:latin typeface="Bigshot One"/>
              <a:ea typeface="Bigshot One"/>
              <a:cs typeface="Bigshot One"/>
              <a:sym typeface="Bigshot One"/>
            </a:endParaRPr>
          </a:p>
        </p:txBody>
      </p:sp>
      <p:sp>
        <p:nvSpPr>
          <p:cNvPr id="603" name="Google Shape;603;p44"/>
          <p:cNvSpPr txBox="1"/>
          <p:nvPr/>
        </p:nvSpPr>
        <p:spPr>
          <a:xfrm>
            <a:off x="1003347" y="2269725"/>
            <a:ext cx="1795200" cy="1243200"/>
          </a:xfrm>
          <a:prstGeom prst="rect">
            <a:avLst/>
          </a:prstGeom>
          <a:noFill/>
          <a:ln>
            <a:noFill/>
          </a:ln>
        </p:spPr>
        <p:txBody>
          <a:bodyPr spcFirstLastPara="1" wrap="square" lIns="0" tIns="6025" rIns="0" bIns="0" anchor="ctr" anchorCtr="0">
            <a:noAutofit/>
          </a:bodyPr>
          <a:lstStyle/>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p:txBody>
      </p:sp>
      <p:sp>
        <p:nvSpPr>
          <p:cNvPr id="604" name="Google Shape;604;p44"/>
          <p:cNvSpPr txBox="1"/>
          <p:nvPr/>
        </p:nvSpPr>
        <p:spPr>
          <a:xfrm>
            <a:off x="1310382" y="1839215"/>
            <a:ext cx="1181400" cy="536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3000">
                <a:solidFill>
                  <a:schemeClr val="dk1"/>
                </a:solidFill>
                <a:latin typeface="Bigshot One"/>
                <a:ea typeface="Bigshot One"/>
                <a:cs typeface="Bigshot One"/>
                <a:sym typeface="Bigshot One"/>
              </a:rPr>
              <a:t>$45</a:t>
            </a:r>
            <a:endParaRPr sz="3000">
              <a:solidFill>
                <a:schemeClr val="dk1"/>
              </a:solidFill>
              <a:latin typeface="Bigshot One"/>
              <a:ea typeface="Bigshot One"/>
              <a:cs typeface="Bigshot One"/>
              <a:sym typeface="Bigshot One"/>
            </a:endParaRPr>
          </a:p>
        </p:txBody>
      </p:sp>
      <p:sp>
        <p:nvSpPr>
          <p:cNvPr id="605" name="Google Shape;605;p44"/>
          <p:cNvSpPr txBox="1"/>
          <p:nvPr/>
        </p:nvSpPr>
        <p:spPr>
          <a:xfrm>
            <a:off x="3981300" y="3429911"/>
            <a:ext cx="1181400" cy="281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1800">
                <a:solidFill>
                  <a:schemeClr val="dk1"/>
                </a:solidFill>
                <a:latin typeface="Bigshot One"/>
                <a:ea typeface="Bigshot One"/>
                <a:cs typeface="Bigshot One"/>
                <a:sym typeface="Bigshot One"/>
              </a:rPr>
              <a:t>Pro</a:t>
            </a:r>
            <a:endParaRPr sz="1800">
              <a:solidFill>
                <a:schemeClr val="dk1"/>
              </a:solidFill>
              <a:latin typeface="Bigshot One"/>
              <a:ea typeface="Bigshot One"/>
              <a:cs typeface="Bigshot One"/>
              <a:sym typeface="Bigshot One"/>
            </a:endParaRPr>
          </a:p>
        </p:txBody>
      </p:sp>
      <p:sp>
        <p:nvSpPr>
          <p:cNvPr id="606" name="Google Shape;606;p44"/>
          <p:cNvSpPr txBox="1"/>
          <p:nvPr/>
        </p:nvSpPr>
        <p:spPr>
          <a:xfrm>
            <a:off x="3674265" y="2269725"/>
            <a:ext cx="1795200" cy="1243200"/>
          </a:xfrm>
          <a:prstGeom prst="rect">
            <a:avLst/>
          </a:prstGeom>
          <a:noFill/>
          <a:ln>
            <a:noFill/>
          </a:ln>
        </p:spPr>
        <p:txBody>
          <a:bodyPr spcFirstLastPara="1" wrap="square" lIns="0" tIns="6025" rIns="0" bIns="0" anchor="ctr" anchorCtr="0">
            <a:noAutofit/>
          </a:bodyPr>
          <a:lstStyle/>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p:txBody>
      </p:sp>
      <p:sp>
        <p:nvSpPr>
          <p:cNvPr id="607" name="Google Shape;607;p44"/>
          <p:cNvSpPr txBox="1"/>
          <p:nvPr/>
        </p:nvSpPr>
        <p:spPr>
          <a:xfrm>
            <a:off x="3981300" y="1839215"/>
            <a:ext cx="1181400" cy="536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3000">
                <a:solidFill>
                  <a:schemeClr val="dk1"/>
                </a:solidFill>
                <a:latin typeface="Bigshot One"/>
                <a:ea typeface="Bigshot One"/>
                <a:cs typeface="Bigshot One"/>
                <a:sym typeface="Bigshot One"/>
              </a:rPr>
              <a:t>$80</a:t>
            </a:r>
            <a:endParaRPr sz="3000">
              <a:solidFill>
                <a:schemeClr val="dk1"/>
              </a:solidFill>
              <a:latin typeface="Bigshot One"/>
              <a:ea typeface="Bigshot One"/>
              <a:cs typeface="Bigshot One"/>
              <a:sym typeface="Bigshot One"/>
            </a:endParaRPr>
          </a:p>
        </p:txBody>
      </p:sp>
      <p:sp>
        <p:nvSpPr>
          <p:cNvPr id="608" name="Google Shape;608;p44"/>
          <p:cNvSpPr txBox="1"/>
          <p:nvPr/>
        </p:nvSpPr>
        <p:spPr>
          <a:xfrm>
            <a:off x="6652218" y="3429911"/>
            <a:ext cx="1181400" cy="281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1800">
                <a:solidFill>
                  <a:schemeClr val="dk1"/>
                </a:solidFill>
                <a:latin typeface="Bigshot One"/>
                <a:ea typeface="Bigshot One"/>
                <a:cs typeface="Bigshot One"/>
                <a:sym typeface="Bigshot One"/>
              </a:rPr>
              <a:t>Premium</a:t>
            </a:r>
            <a:endParaRPr sz="1800">
              <a:solidFill>
                <a:schemeClr val="dk1"/>
              </a:solidFill>
              <a:latin typeface="Bigshot One"/>
              <a:ea typeface="Bigshot One"/>
              <a:cs typeface="Bigshot One"/>
              <a:sym typeface="Bigshot One"/>
            </a:endParaRPr>
          </a:p>
        </p:txBody>
      </p:sp>
      <p:sp>
        <p:nvSpPr>
          <p:cNvPr id="609" name="Google Shape;609;p44"/>
          <p:cNvSpPr txBox="1"/>
          <p:nvPr/>
        </p:nvSpPr>
        <p:spPr>
          <a:xfrm>
            <a:off x="6345183" y="2269725"/>
            <a:ext cx="1795200" cy="1243200"/>
          </a:xfrm>
          <a:prstGeom prst="rect">
            <a:avLst/>
          </a:prstGeom>
          <a:noFill/>
          <a:ln>
            <a:noFill/>
          </a:ln>
        </p:spPr>
        <p:txBody>
          <a:bodyPr spcFirstLastPara="1" wrap="square" lIns="0" tIns="6025" rIns="0" bIns="0" anchor="ctr" anchorCtr="0">
            <a:noAutofit/>
          </a:bodyPr>
          <a:lstStyle/>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p:txBody>
      </p:sp>
      <p:sp>
        <p:nvSpPr>
          <p:cNvPr id="610" name="Google Shape;610;p44"/>
          <p:cNvSpPr txBox="1"/>
          <p:nvPr/>
        </p:nvSpPr>
        <p:spPr>
          <a:xfrm>
            <a:off x="6652218" y="1839215"/>
            <a:ext cx="1181400" cy="536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3000">
                <a:solidFill>
                  <a:schemeClr val="dk1"/>
                </a:solidFill>
                <a:latin typeface="Bigshot One"/>
                <a:ea typeface="Bigshot One"/>
                <a:cs typeface="Bigshot One"/>
                <a:sym typeface="Bigshot One"/>
              </a:rPr>
              <a:t>$100</a:t>
            </a:r>
            <a:endParaRPr sz="3000">
              <a:solidFill>
                <a:schemeClr val="dk1"/>
              </a:solidFill>
              <a:latin typeface="Bigshot One"/>
              <a:ea typeface="Bigshot One"/>
              <a:cs typeface="Bigshot One"/>
              <a:sym typeface="Bigshot One"/>
            </a:endParaRPr>
          </a:p>
        </p:txBody>
      </p:sp>
      <p:sp>
        <p:nvSpPr>
          <p:cNvPr id="611" name="Google Shape;611;p4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12" name="Google Shape;612;p44"/>
          <p:cNvGrpSpPr/>
          <p:nvPr/>
        </p:nvGrpSpPr>
        <p:grpSpPr>
          <a:xfrm>
            <a:off x="4887442" y="162470"/>
            <a:ext cx="764096" cy="175985"/>
            <a:chOff x="4917734" y="191707"/>
            <a:chExt cx="764096" cy="175985"/>
          </a:xfrm>
        </p:grpSpPr>
        <p:grpSp>
          <p:nvGrpSpPr>
            <p:cNvPr id="613" name="Google Shape;613;p44"/>
            <p:cNvGrpSpPr/>
            <p:nvPr/>
          </p:nvGrpSpPr>
          <p:grpSpPr>
            <a:xfrm>
              <a:off x="4917734" y="191707"/>
              <a:ext cx="175994" cy="175985"/>
              <a:chOff x="266768" y="1721375"/>
              <a:chExt cx="397907" cy="397887"/>
            </a:xfrm>
          </p:grpSpPr>
          <p:sp>
            <p:nvSpPr>
              <p:cNvPr id="614" name="Google Shape;614;p4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4"/>
            <p:cNvGrpSpPr/>
            <p:nvPr/>
          </p:nvGrpSpPr>
          <p:grpSpPr>
            <a:xfrm>
              <a:off x="5211543" y="191707"/>
              <a:ext cx="175976" cy="175985"/>
              <a:chOff x="864491" y="1723250"/>
              <a:chExt cx="397866" cy="397887"/>
            </a:xfrm>
          </p:grpSpPr>
          <p:sp>
            <p:nvSpPr>
              <p:cNvPr id="617" name="Google Shape;617;p4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4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4"/>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demo</a:t>
            </a:r>
            <a:endParaRPr/>
          </a:p>
        </p:txBody>
      </p:sp>
      <p:sp>
        <p:nvSpPr>
          <p:cNvPr id="627" name="Google Shape;627;p45"/>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628" name="Google Shape;628;p45"/>
          <p:cNvPicPr preferRelativeResize="0"/>
          <p:nvPr/>
        </p:nvPicPr>
        <p:blipFill rotWithShape="1">
          <a:blip r:embed="rId3">
            <a:alphaModFix/>
          </a:blip>
          <a:srcRect l="2892" r="2892"/>
          <a:stretch/>
        </p:blipFill>
        <p:spPr>
          <a:xfrm>
            <a:off x="4778421" y="1636562"/>
            <a:ext cx="3159600" cy="1886400"/>
          </a:xfrm>
          <a:prstGeom prst="roundRect">
            <a:avLst>
              <a:gd name="adj" fmla="val 0"/>
            </a:avLst>
          </a:prstGeom>
          <a:noFill/>
          <a:ln w="19050" cap="flat" cmpd="sng">
            <a:solidFill>
              <a:schemeClr val="dk1"/>
            </a:solidFill>
            <a:prstDash val="solid"/>
            <a:round/>
            <a:headEnd type="none" w="sm" len="sm"/>
            <a:tailEnd type="none" w="sm" len="sm"/>
          </a:ln>
        </p:spPr>
      </p:pic>
      <p:grpSp>
        <p:nvGrpSpPr>
          <p:cNvPr id="629" name="Google Shape;629;p45"/>
          <p:cNvGrpSpPr/>
          <p:nvPr/>
        </p:nvGrpSpPr>
        <p:grpSpPr>
          <a:xfrm>
            <a:off x="4572600" y="1369200"/>
            <a:ext cx="3571200" cy="2421300"/>
            <a:chOff x="4572600" y="1369200"/>
            <a:chExt cx="3571200" cy="2421300"/>
          </a:xfrm>
        </p:grpSpPr>
        <p:sp>
          <p:nvSpPr>
            <p:cNvPr id="630" name="Google Shape;630;p45"/>
            <p:cNvSpPr/>
            <p:nvPr/>
          </p:nvSpPr>
          <p:spPr>
            <a:xfrm>
              <a:off x="4572600" y="1369200"/>
              <a:ext cx="3571200" cy="24213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rot="-5400000">
              <a:off x="4479385" y="2622271"/>
              <a:ext cx="396000" cy="564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8000984" y="2523900"/>
              <a:ext cx="96000" cy="95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4648249" y="2318501"/>
              <a:ext cx="58200" cy="58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45"/>
          <p:cNvGrpSpPr/>
          <p:nvPr/>
        </p:nvGrpSpPr>
        <p:grpSpPr>
          <a:xfrm>
            <a:off x="5866132" y="2357395"/>
            <a:ext cx="886678" cy="572694"/>
            <a:chOff x="-3029750" y="3254850"/>
            <a:chExt cx="291450" cy="188250"/>
          </a:xfrm>
        </p:grpSpPr>
        <p:sp>
          <p:nvSpPr>
            <p:cNvPr id="635" name="Google Shape;635;p4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212739">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212739">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45"/>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45"/>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Traction</a:t>
            </a:r>
            <a:endParaRPr>
              <a:solidFill>
                <a:srgbClr val="D9D9D9"/>
              </a:solidFill>
            </a:endParaRPr>
          </a:p>
        </p:txBody>
      </p:sp>
      <p:sp>
        <p:nvSpPr>
          <p:cNvPr id="653" name="Google Shape;653;p46"/>
          <p:cNvSpPr txBox="1">
            <a:spLocks noGrp="1"/>
          </p:cNvSpPr>
          <p:nvPr>
            <p:ph type="subTitle" idx="4294967295"/>
          </p:nvPr>
        </p:nvSpPr>
        <p:spPr>
          <a:xfrm>
            <a:off x="3886200" y="4277818"/>
            <a:ext cx="4543500" cy="362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654" name="Google Shape;654;p46" title="Chart">
            <a:hlinkClick r:id="rId4"/>
          </p:cNvPr>
          <p:cNvPicPr preferRelativeResize="0"/>
          <p:nvPr/>
        </p:nvPicPr>
        <p:blipFill>
          <a:blip r:embed="rId5">
            <a:alphaModFix/>
          </a:blip>
          <a:stretch>
            <a:fillRect/>
          </a:stretch>
        </p:blipFill>
        <p:spPr>
          <a:xfrm>
            <a:off x="4153070" y="1289050"/>
            <a:ext cx="4411905" cy="2724349"/>
          </a:xfrm>
          <a:prstGeom prst="rect">
            <a:avLst/>
          </a:prstGeom>
          <a:noFill/>
          <a:ln>
            <a:noFill/>
          </a:ln>
        </p:spPr>
      </p:pic>
      <p:sp>
        <p:nvSpPr>
          <p:cNvPr id="655" name="Google Shape;655;p46"/>
          <p:cNvSpPr/>
          <p:nvPr/>
        </p:nvSpPr>
        <p:spPr>
          <a:xfrm>
            <a:off x="437725" y="1289050"/>
            <a:ext cx="3409200" cy="972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437725" y="2463150"/>
            <a:ext cx="3409200" cy="972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437725" y="3637250"/>
            <a:ext cx="3409200" cy="972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txBox="1"/>
          <p:nvPr/>
        </p:nvSpPr>
        <p:spPr>
          <a:xfrm>
            <a:off x="859530" y="1788525"/>
            <a:ext cx="2565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Average user savings per deal</a:t>
            </a:r>
            <a:endParaRPr>
              <a:solidFill>
                <a:schemeClr val="dk1"/>
              </a:solidFill>
              <a:latin typeface="Calibri"/>
              <a:ea typeface="Calibri"/>
              <a:cs typeface="Calibri"/>
              <a:sym typeface="Calibri"/>
            </a:endParaRPr>
          </a:p>
        </p:txBody>
      </p:sp>
      <p:sp>
        <p:nvSpPr>
          <p:cNvPr id="659" name="Google Shape;659;p46"/>
          <p:cNvSpPr txBox="1"/>
          <p:nvPr/>
        </p:nvSpPr>
        <p:spPr>
          <a:xfrm>
            <a:off x="983815" y="1239675"/>
            <a:ext cx="2317200" cy="6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dk1"/>
                </a:solidFill>
                <a:latin typeface="Bigshot One"/>
                <a:ea typeface="Bigshot One"/>
                <a:cs typeface="Bigshot One"/>
                <a:sym typeface="Bigshot One"/>
              </a:rPr>
              <a:t>170,000</a:t>
            </a:r>
            <a:endParaRPr sz="3600" b="1">
              <a:solidFill>
                <a:schemeClr val="dk1"/>
              </a:solidFill>
              <a:latin typeface="Bigshot One"/>
              <a:ea typeface="Bigshot One"/>
              <a:cs typeface="Bigshot One"/>
              <a:sym typeface="Bigshot One"/>
            </a:endParaRPr>
          </a:p>
        </p:txBody>
      </p:sp>
      <p:sp>
        <p:nvSpPr>
          <p:cNvPr id="660" name="Google Shape;660;p46"/>
          <p:cNvSpPr txBox="1"/>
          <p:nvPr/>
        </p:nvSpPr>
        <p:spPr>
          <a:xfrm>
            <a:off x="859530" y="2987300"/>
            <a:ext cx="2565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Registered businesses</a:t>
            </a:r>
            <a:endParaRPr>
              <a:solidFill>
                <a:schemeClr val="dk1"/>
              </a:solidFill>
              <a:latin typeface="Calibri"/>
              <a:ea typeface="Calibri"/>
              <a:cs typeface="Calibri"/>
              <a:sym typeface="Calibri"/>
            </a:endParaRPr>
          </a:p>
        </p:txBody>
      </p:sp>
      <p:sp>
        <p:nvSpPr>
          <p:cNvPr id="661" name="Google Shape;661;p46"/>
          <p:cNvSpPr txBox="1"/>
          <p:nvPr/>
        </p:nvSpPr>
        <p:spPr>
          <a:xfrm>
            <a:off x="983815" y="2438444"/>
            <a:ext cx="2317200" cy="6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dk1"/>
                </a:solidFill>
                <a:latin typeface="Bigshot One"/>
                <a:ea typeface="Bigshot One"/>
                <a:cs typeface="Bigshot One"/>
                <a:sym typeface="Bigshot One"/>
              </a:rPr>
              <a:t>75,000</a:t>
            </a:r>
            <a:endParaRPr sz="3600" b="1">
              <a:solidFill>
                <a:schemeClr val="dk1"/>
              </a:solidFill>
              <a:latin typeface="Bigshot One"/>
              <a:ea typeface="Bigshot One"/>
              <a:cs typeface="Bigshot One"/>
              <a:sym typeface="Bigshot One"/>
            </a:endParaRPr>
          </a:p>
        </p:txBody>
      </p:sp>
      <p:sp>
        <p:nvSpPr>
          <p:cNvPr id="662" name="Google Shape;662;p46"/>
          <p:cNvSpPr txBox="1"/>
          <p:nvPr/>
        </p:nvSpPr>
        <p:spPr>
          <a:xfrm>
            <a:off x="859530" y="4186075"/>
            <a:ext cx="2565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Total app downloads</a:t>
            </a:r>
            <a:endParaRPr>
              <a:solidFill>
                <a:schemeClr val="dk1"/>
              </a:solidFill>
              <a:latin typeface="Calibri"/>
              <a:ea typeface="Calibri"/>
              <a:cs typeface="Calibri"/>
              <a:sym typeface="Calibri"/>
            </a:endParaRPr>
          </a:p>
        </p:txBody>
      </p:sp>
      <p:sp>
        <p:nvSpPr>
          <p:cNvPr id="663" name="Google Shape;663;p46"/>
          <p:cNvSpPr txBox="1"/>
          <p:nvPr/>
        </p:nvSpPr>
        <p:spPr>
          <a:xfrm>
            <a:off x="983815" y="3637213"/>
            <a:ext cx="2317200" cy="6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dk1"/>
                </a:solidFill>
                <a:latin typeface="Bigshot One"/>
                <a:ea typeface="Bigshot One"/>
                <a:cs typeface="Bigshot One"/>
                <a:sym typeface="Bigshot One"/>
              </a:rPr>
              <a:t>25,000</a:t>
            </a:r>
            <a:endParaRPr sz="3600" b="1">
              <a:solidFill>
                <a:schemeClr val="dk1"/>
              </a:solidFill>
              <a:latin typeface="Bigshot One"/>
              <a:ea typeface="Bigshot One"/>
              <a:cs typeface="Bigshot One"/>
              <a:sym typeface="Bigshot One"/>
            </a:endParaRPr>
          </a:p>
        </p:txBody>
      </p:sp>
      <p:sp>
        <p:nvSpPr>
          <p:cNvPr id="664" name="Google Shape;664;p46"/>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65" name="Google Shape;665;p46"/>
          <p:cNvGrpSpPr/>
          <p:nvPr/>
        </p:nvGrpSpPr>
        <p:grpSpPr>
          <a:xfrm>
            <a:off x="4887442" y="162470"/>
            <a:ext cx="764096" cy="175985"/>
            <a:chOff x="4917734" y="191707"/>
            <a:chExt cx="764096" cy="175985"/>
          </a:xfrm>
        </p:grpSpPr>
        <p:grpSp>
          <p:nvGrpSpPr>
            <p:cNvPr id="666" name="Google Shape;666;p46"/>
            <p:cNvGrpSpPr/>
            <p:nvPr/>
          </p:nvGrpSpPr>
          <p:grpSpPr>
            <a:xfrm>
              <a:off x="4917734" y="191707"/>
              <a:ext cx="175994" cy="175985"/>
              <a:chOff x="266768" y="1721375"/>
              <a:chExt cx="397907" cy="397887"/>
            </a:xfrm>
          </p:grpSpPr>
          <p:sp>
            <p:nvSpPr>
              <p:cNvPr id="667" name="Google Shape;667;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46"/>
            <p:cNvGrpSpPr/>
            <p:nvPr/>
          </p:nvGrpSpPr>
          <p:grpSpPr>
            <a:xfrm>
              <a:off x="5211543" y="191707"/>
              <a:ext cx="175976" cy="175985"/>
              <a:chOff x="864491" y="1723250"/>
              <a:chExt cx="397866" cy="397887"/>
            </a:xfrm>
          </p:grpSpPr>
          <p:sp>
            <p:nvSpPr>
              <p:cNvPr id="670" name="Google Shape;670;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46"/>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46"/>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7"/>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Case study</a:t>
            </a:r>
            <a:endParaRPr/>
          </a:p>
        </p:txBody>
      </p:sp>
      <p:sp>
        <p:nvSpPr>
          <p:cNvPr id="680" name="Google Shape;680;p47"/>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81" name="Google Shape;681;p47"/>
          <p:cNvGrpSpPr/>
          <p:nvPr/>
        </p:nvGrpSpPr>
        <p:grpSpPr>
          <a:xfrm>
            <a:off x="4887442" y="162470"/>
            <a:ext cx="764096" cy="175985"/>
            <a:chOff x="4917734" y="191707"/>
            <a:chExt cx="764096" cy="175985"/>
          </a:xfrm>
        </p:grpSpPr>
        <p:grpSp>
          <p:nvGrpSpPr>
            <p:cNvPr id="682" name="Google Shape;682;p47"/>
            <p:cNvGrpSpPr/>
            <p:nvPr/>
          </p:nvGrpSpPr>
          <p:grpSpPr>
            <a:xfrm>
              <a:off x="4917734" y="191707"/>
              <a:ext cx="175994" cy="175985"/>
              <a:chOff x="266768" y="1721375"/>
              <a:chExt cx="397907" cy="397887"/>
            </a:xfrm>
          </p:grpSpPr>
          <p:sp>
            <p:nvSpPr>
              <p:cNvPr id="683" name="Google Shape;683;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47"/>
            <p:cNvGrpSpPr/>
            <p:nvPr/>
          </p:nvGrpSpPr>
          <p:grpSpPr>
            <a:xfrm>
              <a:off x="5211543" y="191707"/>
              <a:ext cx="175976" cy="175985"/>
              <a:chOff x="864491" y="1723250"/>
              <a:chExt cx="397866" cy="397887"/>
            </a:xfrm>
          </p:grpSpPr>
          <p:sp>
            <p:nvSpPr>
              <p:cNvPr id="686" name="Google Shape;686;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4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7"/>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aphicFrame>
        <p:nvGraphicFramePr>
          <p:cNvPr id="691" name="Google Shape;691;p47"/>
          <p:cNvGraphicFramePr/>
          <p:nvPr/>
        </p:nvGraphicFramePr>
        <p:xfrm>
          <a:off x="720000" y="1257275"/>
          <a:ext cx="7704000" cy="3346825"/>
        </p:xfrm>
        <a:graphic>
          <a:graphicData uri="http://schemas.openxmlformats.org/drawingml/2006/table">
            <a:tbl>
              <a:tblPr>
                <a:noFill/>
                <a:tableStyleId>{1DCA138E-0E33-4D1C-A45A-2F143132F184}</a:tableStyleId>
              </a:tblPr>
              <a:tblGrid>
                <a:gridCol w="2568000">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822100">
                <a:tc>
                  <a:txBody>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Challenge</a:t>
                      </a: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Results</a:t>
                      </a: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Solution</a:t>
                      </a: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41575">
                <a:tc>
                  <a:txBody>
                    <a:bodyPr/>
                    <a:lstStyle/>
                    <a:p>
                      <a:pPr marL="0" lvl="0" indent="0" algn="ctr" rtl="0">
                        <a:spcBef>
                          <a:spcPts val="0"/>
                        </a:spcBef>
                        <a:spcAft>
                          <a:spcPts val="0"/>
                        </a:spcAft>
                        <a:buNone/>
                      </a:pPr>
                      <a:r>
                        <a:rPr lang="en">
                          <a:latin typeface="Calibri"/>
                          <a:ea typeface="Calibri"/>
                          <a:cs typeface="Calibri"/>
                          <a:sym typeface="Calibri"/>
                        </a:rPr>
                        <a:t>Mercury is the closest planet to the Sun</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Mercury is the smallest planet in the Solar System</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Its name has nothing to do with the liquid metal</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41575">
                <a:tc>
                  <a:txBody>
                    <a:bodyPr/>
                    <a:lstStyle/>
                    <a:p>
                      <a:pPr marL="0" lvl="0" indent="0" algn="ctr" rtl="0">
                        <a:spcBef>
                          <a:spcPts val="0"/>
                        </a:spcBef>
                        <a:spcAft>
                          <a:spcPts val="0"/>
                        </a:spcAft>
                        <a:buNone/>
                      </a:pPr>
                      <a:r>
                        <a:rPr lang="en">
                          <a:latin typeface="Calibri"/>
                          <a:ea typeface="Calibri"/>
                          <a:cs typeface="Calibri"/>
                          <a:sym typeface="Calibri"/>
                        </a:rPr>
                        <a:t>Jupiter is the biggest planet in the Solar System</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Jupiter is the fourth-brightest object in the night sky</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It was named after the Roman god of the skies and lightning</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41575">
                <a:tc>
                  <a:txBody>
                    <a:bodyPr/>
                    <a:lstStyle/>
                    <a:p>
                      <a:pPr marL="0" lvl="0" indent="0" algn="ctr" rtl="0">
                        <a:spcBef>
                          <a:spcPts val="0"/>
                        </a:spcBef>
                        <a:spcAft>
                          <a:spcPts val="0"/>
                        </a:spcAft>
                        <a:buNone/>
                      </a:pPr>
                      <a:r>
                        <a:rPr lang="en">
                          <a:latin typeface="Calibri"/>
                          <a:ea typeface="Calibri"/>
                          <a:cs typeface="Calibri"/>
                          <a:sym typeface="Calibri"/>
                        </a:rPr>
                        <a:t>Venus is the second planet from the Sun</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Venus is terribly hot, even hotter than Mercury</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It’s the second-brightest natural object in the night sky</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8"/>
          <p:cNvSpPr txBox="1">
            <a:spLocks noGrp="1"/>
          </p:cNvSpPr>
          <p:nvPr>
            <p:ph type="title" idx="2"/>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Reviews</a:t>
            </a:r>
            <a:endParaRPr/>
          </a:p>
        </p:txBody>
      </p:sp>
      <p:sp>
        <p:nvSpPr>
          <p:cNvPr id="697" name="Google Shape;697;p48"/>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98" name="Google Shape;698;p48"/>
          <p:cNvGrpSpPr/>
          <p:nvPr/>
        </p:nvGrpSpPr>
        <p:grpSpPr>
          <a:xfrm>
            <a:off x="4887442" y="162470"/>
            <a:ext cx="764096" cy="175985"/>
            <a:chOff x="4917734" y="191707"/>
            <a:chExt cx="764096" cy="175985"/>
          </a:xfrm>
        </p:grpSpPr>
        <p:grpSp>
          <p:nvGrpSpPr>
            <p:cNvPr id="699" name="Google Shape;699;p48"/>
            <p:cNvGrpSpPr/>
            <p:nvPr/>
          </p:nvGrpSpPr>
          <p:grpSpPr>
            <a:xfrm>
              <a:off x="4917734" y="191707"/>
              <a:ext cx="175994" cy="175985"/>
              <a:chOff x="266768" y="1721375"/>
              <a:chExt cx="397907" cy="397887"/>
            </a:xfrm>
          </p:grpSpPr>
          <p:sp>
            <p:nvSpPr>
              <p:cNvPr id="700" name="Google Shape;700;p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8"/>
            <p:cNvGrpSpPr/>
            <p:nvPr/>
          </p:nvGrpSpPr>
          <p:grpSpPr>
            <a:xfrm>
              <a:off x="5211543" y="191707"/>
              <a:ext cx="175976" cy="175985"/>
              <a:chOff x="864491" y="1723250"/>
              <a:chExt cx="397866" cy="397887"/>
            </a:xfrm>
          </p:grpSpPr>
          <p:sp>
            <p:nvSpPr>
              <p:cNvPr id="703" name="Google Shape;703;p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4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48"/>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aphicFrame>
        <p:nvGraphicFramePr>
          <p:cNvPr id="708" name="Google Shape;708;p48"/>
          <p:cNvGraphicFramePr/>
          <p:nvPr/>
        </p:nvGraphicFramePr>
        <p:xfrm>
          <a:off x="720000" y="1255488"/>
          <a:ext cx="7704000" cy="3349540"/>
        </p:xfrm>
        <a:graphic>
          <a:graphicData uri="http://schemas.openxmlformats.org/drawingml/2006/table">
            <a:tbl>
              <a:tblPr>
                <a:noFill/>
                <a:tableStyleId>{1DCA138E-0E33-4D1C-A45A-2F143132F184}</a:tableStyleId>
              </a:tblPr>
              <a:tblGrid>
                <a:gridCol w="2000725">
                  <a:extLst>
                    <a:ext uri="{9D8B030D-6E8A-4147-A177-3AD203B41FA5}">
                      <a16:colId xmlns:a16="http://schemas.microsoft.com/office/drawing/2014/main" val="20000"/>
                    </a:ext>
                  </a:extLst>
                </a:gridCol>
                <a:gridCol w="5703275">
                  <a:extLst>
                    <a:ext uri="{9D8B030D-6E8A-4147-A177-3AD203B41FA5}">
                      <a16:colId xmlns:a16="http://schemas.microsoft.com/office/drawing/2014/main" val="20001"/>
                    </a:ext>
                  </a:extLst>
                </a:gridCol>
              </a:tblGrid>
              <a:tr h="498475">
                <a:tc rowSpan="2">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dk1"/>
                          </a:solidFill>
                          <a:latin typeface="Bigshot One"/>
                          <a:ea typeface="Bigshot One"/>
                          <a:cs typeface="Bigshot One"/>
                          <a:sym typeface="Bigshot One"/>
                        </a:rPr>
                        <a:t>Jiyu Fenchi</a:t>
                      </a:r>
                      <a:endParaRPr sz="7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64625">
                <a:tc vMerge="1">
                  <a:txBody>
                    <a:bodyPr/>
                    <a:lstStyle/>
                    <a:p>
                      <a:endParaRPr lang="ko-Kore-KR"/>
                    </a:p>
                  </a:txBody>
                  <a:tcPr/>
                </a:tc>
                <a:tc>
                  <a:txBody>
                    <a:bodyPr/>
                    <a:lstStyle/>
                    <a:p>
                      <a:pPr marL="0" lvl="0" indent="0" algn="l" rtl="0">
                        <a:spcBef>
                          <a:spcPts val="0"/>
                        </a:spcBef>
                        <a:spcAft>
                          <a:spcPts val="0"/>
                        </a:spcAft>
                        <a:buNone/>
                      </a:pPr>
                      <a:r>
                        <a:rPr lang="en">
                          <a:solidFill>
                            <a:schemeClr val="dk1"/>
                          </a:solidFill>
                          <a:latin typeface="Calibri"/>
                          <a:ea typeface="Calibri"/>
                          <a:cs typeface="Calibri"/>
                          <a:sym typeface="Calibri"/>
                        </a:rPr>
                        <a:t>Mercury is the closest planet to the Sun and the smallest one in the Solar System—it’s only a bit larger than our Moon</a:t>
                      </a:r>
                      <a:endParaRPr sz="11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2900">
                <a:tc rowSpan="2">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dk1"/>
                          </a:solidFill>
                          <a:latin typeface="Bigshot One"/>
                          <a:ea typeface="Bigshot One"/>
                          <a:cs typeface="Bigshot One"/>
                          <a:sym typeface="Bigshot One"/>
                        </a:rPr>
                        <a:t>Mike Red</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100">
                <a:tc vMerge="1">
                  <a:txBody>
                    <a:bodyPr/>
                    <a:lstStyle/>
                    <a:p>
                      <a:endParaRPr lang="ko-Kore-KR"/>
                    </a:p>
                  </a:txBody>
                  <a:tcPr/>
                </a:tc>
                <a:tc>
                  <a:txBody>
                    <a:bodyPr/>
                    <a:lstStyle/>
                    <a:p>
                      <a:pPr marL="0" lvl="0" indent="0" algn="l" rtl="0">
                        <a:spcBef>
                          <a:spcPts val="0"/>
                        </a:spcBef>
                        <a:spcAft>
                          <a:spcPts val="0"/>
                        </a:spcAft>
                        <a:buNone/>
                      </a:pPr>
                      <a:r>
                        <a:rPr lang="en">
                          <a:solidFill>
                            <a:schemeClr val="dk1"/>
                          </a:solidFill>
                          <a:latin typeface="Calibri"/>
                          <a:ea typeface="Calibri"/>
                          <a:cs typeface="Calibri"/>
                          <a:sym typeface="Calibri"/>
                        </a:rPr>
                        <a:t>Jupiter is the biggest planet in the entire Solar System. It doesn’t have a solid surface because it is made of gas</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4400">
                <a:tc rowSpan="2">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dk1"/>
                          </a:solidFill>
                          <a:latin typeface="Bigshot One"/>
                          <a:ea typeface="Bigshot One"/>
                          <a:cs typeface="Bigshot One"/>
                          <a:sym typeface="Bigshot One"/>
                        </a:rPr>
                        <a:t>Jin Woo</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09100">
                <a:tc vMerge="1">
                  <a:txBody>
                    <a:bodyPr/>
                    <a:lstStyle/>
                    <a:p>
                      <a:endParaRPr lang="ko-Kore-KR"/>
                    </a:p>
                  </a:txBody>
                  <a:tcPr/>
                </a:tc>
                <a:tc>
                  <a:txBody>
                    <a:bodyPr/>
                    <a:lstStyle/>
                    <a:p>
                      <a:pPr marL="0" lvl="0" indent="0" algn="l" rtl="0">
                        <a:spcBef>
                          <a:spcPts val="0"/>
                        </a:spcBef>
                        <a:spcAft>
                          <a:spcPts val="0"/>
                        </a:spcAft>
                        <a:buNone/>
                      </a:pPr>
                      <a:r>
                        <a:rPr lang="en">
                          <a:solidFill>
                            <a:schemeClr val="dk1"/>
                          </a:solidFill>
                          <a:latin typeface="Calibri"/>
                          <a:ea typeface="Calibri"/>
                          <a:cs typeface="Calibri"/>
                          <a:sym typeface="Calibri"/>
                        </a:rPr>
                        <a:t>Despite being red, Mars is a cold place, not hot. The planet is full of iron oxide dust, which gives the planet its reddish cast</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709" name="Google Shape;709;p48"/>
          <p:cNvGrpSpPr/>
          <p:nvPr/>
        </p:nvGrpSpPr>
        <p:grpSpPr>
          <a:xfrm>
            <a:off x="977899" y="1699636"/>
            <a:ext cx="1485905" cy="225539"/>
            <a:chOff x="3550399" y="1488848"/>
            <a:chExt cx="1485905" cy="225539"/>
          </a:xfrm>
        </p:grpSpPr>
        <p:sp>
          <p:nvSpPr>
            <p:cNvPr id="710" name="Google Shape;710;p48"/>
            <p:cNvSpPr/>
            <p:nvPr/>
          </p:nvSpPr>
          <p:spPr>
            <a:xfrm>
              <a:off x="3550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 name="Google Shape;711;p48"/>
            <p:cNvSpPr/>
            <p:nvPr/>
          </p:nvSpPr>
          <p:spPr>
            <a:xfrm>
              <a:off x="38611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 name="Google Shape;712;p48"/>
            <p:cNvSpPr/>
            <p:nvPr/>
          </p:nvSpPr>
          <p:spPr>
            <a:xfrm>
              <a:off x="41718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 name="Google Shape;713;p48"/>
            <p:cNvSpPr/>
            <p:nvPr/>
          </p:nvSpPr>
          <p:spPr>
            <a:xfrm>
              <a:off x="44826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 name="Google Shape;714;p48"/>
            <p:cNvSpPr/>
            <p:nvPr/>
          </p:nvSpPr>
          <p:spPr>
            <a:xfrm>
              <a:off x="4793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 name="Google Shape;715;p48"/>
          <p:cNvGrpSpPr/>
          <p:nvPr/>
        </p:nvGrpSpPr>
        <p:grpSpPr>
          <a:xfrm>
            <a:off x="977899" y="2811180"/>
            <a:ext cx="1485905" cy="225539"/>
            <a:chOff x="3550399" y="1488848"/>
            <a:chExt cx="1485905" cy="225539"/>
          </a:xfrm>
        </p:grpSpPr>
        <p:sp>
          <p:nvSpPr>
            <p:cNvPr id="716" name="Google Shape;716;p48"/>
            <p:cNvSpPr/>
            <p:nvPr/>
          </p:nvSpPr>
          <p:spPr>
            <a:xfrm>
              <a:off x="3550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 name="Google Shape;717;p48"/>
            <p:cNvSpPr/>
            <p:nvPr/>
          </p:nvSpPr>
          <p:spPr>
            <a:xfrm>
              <a:off x="38611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 name="Google Shape;718;p48"/>
            <p:cNvSpPr/>
            <p:nvPr/>
          </p:nvSpPr>
          <p:spPr>
            <a:xfrm>
              <a:off x="41718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 name="Google Shape;719;p48"/>
            <p:cNvSpPr/>
            <p:nvPr/>
          </p:nvSpPr>
          <p:spPr>
            <a:xfrm>
              <a:off x="44826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 name="Google Shape;720;p48"/>
            <p:cNvSpPr/>
            <p:nvPr/>
          </p:nvSpPr>
          <p:spPr>
            <a:xfrm>
              <a:off x="4793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 name="Google Shape;721;p48"/>
          <p:cNvGrpSpPr/>
          <p:nvPr/>
        </p:nvGrpSpPr>
        <p:grpSpPr>
          <a:xfrm>
            <a:off x="977899" y="3922724"/>
            <a:ext cx="1485905" cy="225539"/>
            <a:chOff x="3550399" y="1488848"/>
            <a:chExt cx="1485905" cy="225539"/>
          </a:xfrm>
        </p:grpSpPr>
        <p:sp>
          <p:nvSpPr>
            <p:cNvPr id="722" name="Google Shape;722;p48"/>
            <p:cNvSpPr/>
            <p:nvPr/>
          </p:nvSpPr>
          <p:spPr>
            <a:xfrm>
              <a:off x="3550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 name="Google Shape;723;p48"/>
            <p:cNvSpPr/>
            <p:nvPr/>
          </p:nvSpPr>
          <p:spPr>
            <a:xfrm>
              <a:off x="38611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 name="Google Shape;724;p48"/>
            <p:cNvSpPr/>
            <p:nvPr/>
          </p:nvSpPr>
          <p:spPr>
            <a:xfrm>
              <a:off x="41718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 name="Google Shape;725;p48"/>
            <p:cNvSpPr/>
            <p:nvPr/>
          </p:nvSpPr>
          <p:spPr>
            <a:xfrm>
              <a:off x="44826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 name="Google Shape;726;p48"/>
            <p:cNvSpPr/>
            <p:nvPr/>
          </p:nvSpPr>
          <p:spPr>
            <a:xfrm>
              <a:off x="4793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9"/>
          <p:cNvSpPr/>
          <p:nvPr/>
        </p:nvSpPr>
        <p:spPr>
          <a:xfrm>
            <a:off x="1164021" y="1414797"/>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2" name="Google Shape;732;p49"/>
          <p:cNvSpPr/>
          <p:nvPr/>
        </p:nvSpPr>
        <p:spPr>
          <a:xfrm>
            <a:off x="3641796" y="1414797"/>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3" name="Google Shape;733;p49"/>
          <p:cNvSpPr/>
          <p:nvPr/>
        </p:nvSpPr>
        <p:spPr>
          <a:xfrm>
            <a:off x="6119571" y="1414797"/>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4" name="Google Shape;734;p49"/>
          <p:cNvSpPr/>
          <p:nvPr/>
        </p:nvSpPr>
        <p:spPr>
          <a:xfrm>
            <a:off x="1164021" y="3092966"/>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5" name="Google Shape;735;p49"/>
          <p:cNvSpPr/>
          <p:nvPr/>
        </p:nvSpPr>
        <p:spPr>
          <a:xfrm>
            <a:off x="3641796" y="3092966"/>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6" name="Google Shape;736;p49"/>
          <p:cNvSpPr/>
          <p:nvPr/>
        </p:nvSpPr>
        <p:spPr>
          <a:xfrm>
            <a:off x="6119571" y="3092966"/>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7" name="Google Shape;737;p49"/>
          <p:cNvSpPr txBox="1">
            <a:spLocks noGrp="1"/>
          </p:cNvSpPr>
          <p:nvPr>
            <p:ph type="title" idx="8"/>
          </p:nvPr>
        </p:nvSpPr>
        <p:spPr>
          <a:xfrm>
            <a:off x="6056727" y="1481997"/>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38" name="Google Shape;738;p49"/>
          <p:cNvSpPr txBox="1">
            <a:spLocks noGrp="1"/>
          </p:cNvSpPr>
          <p:nvPr>
            <p:ph type="title"/>
          </p:nvPr>
        </p:nvSpPr>
        <p:spPr>
          <a:xfrm>
            <a:off x="1101175" y="1481997"/>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39" name="Google Shape;739;p49"/>
          <p:cNvSpPr txBox="1">
            <a:spLocks noGrp="1"/>
          </p:cNvSpPr>
          <p:nvPr>
            <p:ph type="title" idx="2"/>
          </p:nvPr>
        </p:nvSpPr>
        <p:spPr>
          <a:xfrm>
            <a:off x="3578948" y="1481997"/>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40" name="Google Shape;740;p49"/>
          <p:cNvSpPr txBox="1">
            <a:spLocks noGrp="1"/>
          </p:cNvSpPr>
          <p:nvPr>
            <p:ph type="title" idx="13"/>
          </p:nvPr>
        </p:nvSpPr>
        <p:spPr>
          <a:xfrm>
            <a:off x="6056727" y="3160166"/>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741" name="Google Shape;741;p49"/>
          <p:cNvSpPr txBox="1">
            <a:spLocks noGrp="1"/>
          </p:cNvSpPr>
          <p:nvPr>
            <p:ph type="title" idx="4"/>
          </p:nvPr>
        </p:nvSpPr>
        <p:spPr>
          <a:xfrm>
            <a:off x="1101175" y="3160166"/>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742" name="Google Shape;742;p49"/>
          <p:cNvSpPr txBox="1">
            <a:spLocks noGrp="1"/>
          </p:cNvSpPr>
          <p:nvPr>
            <p:ph type="title" idx="6"/>
          </p:nvPr>
        </p:nvSpPr>
        <p:spPr>
          <a:xfrm>
            <a:off x="3578948" y="3160166"/>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43" name="Google Shape;743;p49"/>
          <p:cNvSpPr txBox="1">
            <a:spLocks noGrp="1"/>
          </p:cNvSpPr>
          <p:nvPr>
            <p:ph type="subTitle" idx="9"/>
          </p:nvPr>
        </p:nvSpPr>
        <p:spPr>
          <a:xfrm>
            <a:off x="6056727" y="2130677"/>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744" name="Google Shape;744;p49"/>
          <p:cNvSpPr txBox="1">
            <a:spLocks noGrp="1"/>
          </p:cNvSpPr>
          <p:nvPr>
            <p:ph type="subTitle" idx="14"/>
          </p:nvPr>
        </p:nvSpPr>
        <p:spPr>
          <a:xfrm>
            <a:off x="6056827" y="3834855"/>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745" name="Google Shape;745;p49"/>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Awards</a:t>
            </a:r>
            <a:endParaRPr/>
          </a:p>
        </p:txBody>
      </p:sp>
      <p:sp>
        <p:nvSpPr>
          <p:cNvPr id="746" name="Google Shape;746;p49"/>
          <p:cNvSpPr txBox="1">
            <a:spLocks noGrp="1"/>
          </p:cNvSpPr>
          <p:nvPr>
            <p:ph type="subTitle" idx="1"/>
          </p:nvPr>
        </p:nvSpPr>
        <p:spPr>
          <a:xfrm>
            <a:off x="1101175" y="2130677"/>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747" name="Google Shape;747;p49"/>
          <p:cNvSpPr txBox="1">
            <a:spLocks noGrp="1"/>
          </p:cNvSpPr>
          <p:nvPr>
            <p:ph type="subTitle" idx="3"/>
          </p:nvPr>
        </p:nvSpPr>
        <p:spPr>
          <a:xfrm>
            <a:off x="3559423" y="2130677"/>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748" name="Google Shape;748;p49"/>
          <p:cNvSpPr txBox="1">
            <a:spLocks noGrp="1"/>
          </p:cNvSpPr>
          <p:nvPr>
            <p:ph type="subTitle" idx="5"/>
          </p:nvPr>
        </p:nvSpPr>
        <p:spPr>
          <a:xfrm>
            <a:off x="1101175" y="3834855"/>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749" name="Google Shape;749;p49"/>
          <p:cNvSpPr txBox="1">
            <a:spLocks noGrp="1"/>
          </p:cNvSpPr>
          <p:nvPr>
            <p:ph type="subTitle" idx="7"/>
          </p:nvPr>
        </p:nvSpPr>
        <p:spPr>
          <a:xfrm>
            <a:off x="3559423" y="3834855"/>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grpSp>
        <p:nvGrpSpPr>
          <p:cNvPr id="750" name="Google Shape;750;p49"/>
          <p:cNvGrpSpPr/>
          <p:nvPr/>
        </p:nvGrpSpPr>
        <p:grpSpPr>
          <a:xfrm>
            <a:off x="2715665" y="1407124"/>
            <a:ext cx="340890" cy="178912"/>
            <a:chOff x="2084325" y="363300"/>
            <a:chExt cx="484150" cy="254100"/>
          </a:xfrm>
        </p:grpSpPr>
        <p:sp>
          <p:nvSpPr>
            <p:cNvPr id="751" name="Google Shape;751;p4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4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 name="Google Shape;753;p49"/>
          <p:cNvGrpSpPr/>
          <p:nvPr/>
        </p:nvGrpSpPr>
        <p:grpSpPr>
          <a:xfrm>
            <a:off x="5236811" y="1347523"/>
            <a:ext cx="340204" cy="298116"/>
            <a:chOff x="899850" y="871450"/>
            <a:chExt cx="483175" cy="423400"/>
          </a:xfrm>
        </p:grpSpPr>
        <p:sp>
          <p:nvSpPr>
            <p:cNvPr id="754" name="Google Shape;754;p4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4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4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4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 name="Google Shape;758;p49"/>
          <p:cNvGrpSpPr/>
          <p:nvPr/>
        </p:nvGrpSpPr>
        <p:grpSpPr>
          <a:xfrm>
            <a:off x="7714285" y="1347497"/>
            <a:ext cx="339253" cy="298169"/>
            <a:chOff x="4467200" y="877100"/>
            <a:chExt cx="481825" cy="423475"/>
          </a:xfrm>
        </p:grpSpPr>
        <p:sp>
          <p:nvSpPr>
            <p:cNvPr id="759" name="Google Shape;759;p4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 name="Google Shape;760;p4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 name="Google Shape;761;p4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 name="Google Shape;762;p4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 name="Google Shape;763;p49"/>
          <p:cNvGrpSpPr/>
          <p:nvPr/>
        </p:nvGrpSpPr>
        <p:grpSpPr>
          <a:xfrm>
            <a:off x="2759401" y="3022011"/>
            <a:ext cx="339359" cy="339253"/>
            <a:chOff x="5642475" y="1435075"/>
            <a:chExt cx="481975" cy="481825"/>
          </a:xfrm>
        </p:grpSpPr>
        <p:sp>
          <p:nvSpPr>
            <p:cNvPr id="764" name="Google Shape;764;p4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4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4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 name="Google Shape;767;p49"/>
          <p:cNvGrpSpPr/>
          <p:nvPr/>
        </p:nvGrpSpPr>
        <p:grpSpPr>
          <a:xfrm>
            <a:off x="7714979" y="3065789"/>
            <a:ext cx="339306" cy="251698"/>
            <a:chOff x="2678275" y="2090100"/>
            <a:chExt cx="481900" cy="357475"/>
          </a:xfrm>
        </p:grpSpPr>
        <p:sp>
          <p:nvSpPr>
            <p:cNvPr id="768" name="Google Shape;768;p4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4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4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4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4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3" name="Google Shape;773;p49"/>
          <p:cNvSpPr/>
          <p:nvPr/>
        </p:nvSpPr>
        <p:spPr>
          <a:xfrm>
            <a:off x="5234358" y="3031490"/>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49"/>
          <p:cNvSpPr txBox="1"/>
          <p:nvPr/>
        </p:nvSpPr>
        <p:spPr>
          <a:xfrm>
            <a:off x="580643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775" name="Google Shape;775;p49"/>
          <p:cNvGrpSpPr/>
          <p:nvPr/>
        </p:nvGrpSpPr>
        <p:grpSpPr>
          <a:xfrm>
            <a:off x="4887442" y="162470"/>
            <a:ext cx="764096" cy="175985"/>
            <a:chOff x="4917734" y="191707"/>
            <a:chExt cx="764096" cy="175985"/>
          </a:xfrm>
        </p:grpSpPr>
        <p:grpSp>
          <p:nvGrpSpPr>
            <p:cNvPr id="776" name="Google Shape;776;p49"/>
            <p:cNvGrpSpPr/>
            <p:nvPr/>
          </p:nvGrpSpPr>
          <p:grpSpPr>
            <a:xfrm>
              <a:off x="4917734" y="191707"/>
              <a:ext cx="175994" cy="175985"/>
              <a:chOff x="266768" y="1721375"/>
              <a:chExt cx="397907" cy="397887"/>
            </a:xfrm>
          </p:grpSpPr>
          <p:sp>
            <p:nvSpPr>
              <p:cNvPr id="777" name="Google Shape;777;p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9"/>
            <p:cNvGrpSpPr/>
            <p:nvPr/>
          </p:nvGrpSpPr>
          <p:grpSpPr>
            <a:xfrm>
              <a:off x="5211543" y="191707"/>
              <a:ext cx="175976" cy="175985"/>
              <a:chOff x="864491" y="1723250"/>
              <a:chExt cx="397866" cy="397887"/>
            </a:xfrm>
          </p:grpSpPr>
          <p:sp>
            <p:nvSpPr>
              <p:cNvPr id="780" name="Google Shape;780;p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49"/>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9"/>
          <p:cNvSpPr txBox="1"/>
          <p:nvPr/>
        </p:nvSpPr>
        <p:spPr>
          <a:xfrm flipH="1">
            <a:off x="65906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0"/>
          <p:cNvSpPr/>
          <p:nvPr/>
        </p:nvSpPr>
        <p:spPr>
          <a:xfrm>
            <a:off x="963225" y="3287975"/>
            <a:ext cx="7217700" cy="757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txBox="1">
            <a:spLocks noGrp="1"/>
          </p:cNvSpPr>
          <p:nvPr>
            <p:ph type="title"/>
          </p:nvPr>
        </p:nvSpPr>
        <p:spPr>
          <a:xfrm>
            <a:off x="754700" y="1536650"/>
            <a:ext cx="7634700" cy="180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791" name="Google Shape;791;p50"/>
          <p:cNvSpPr txBox="1">
            <a:spLocks noGrp="1"/>
          </p:cNvSpPr>
          <p:nvPr>
            <p:ph type="subTitle" idx="1"/>
          </p:nvPr>
        </p:nvSpPr>
        <p:spPr>
          <a:xfrm>
            <a:off x="1284000" y="3418175"/>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792" name="Google Shape;792;p50"/>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793" name="Google Shape;793;p50"/>
          <p:cNvGrpSpPr/>
          <p:nvPr/>
        </p:nvGrpSpPr>
        <p:grpSpPr>
          <a:xfrm>
            <a:off x="4887442" y="162470"/>
            <a:ext cx="764096" cy="175985"/>
            <a:chOff x="4917734" y="191707"/>
            <a:chExt cx="764096" cy="175985"/>
          </a:xfrm>
        </p:grpSpPr>
        <p:grpSp>
          <p:nvGrpSpPr>
            <p:cNvPr id="794" name="Google Shape;794;p50"/>
            <p:cNvGrpSpPr/>
            <p:nvPr/>
          </p:nvGrpSpPr>
          <p:grpSpPr>
            <a:xfrm>
              <a:off x="4917734" y="191707"/>
              <a:ext cx="175994" cy="175985"/>
              <a:chOff x="266768" y="1721375"/>
              <a:chExt cx="397907" cy="397887"/>
            </a:xfrm>
          </p:grpSpPr>
          <p:sp>
            <p:nvSpPr>
              <p:cNvPr id="795" name="Google Shape;795;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50"/>
            <p:cNvGrpSpPr/>
            <p:nvPr/>
          </p:nvGrpSpPr>
          <p:grpSpPr>
            <a:xfrm>
              <a:off x="5211543" y="191707"/>
              <a:ext cx="175976" cy="175985"/>
              <a:chOff x="864491" y="1723250"/>
              <a:chExt cx="397866" cy="397887"/>
            </a:xfrm>
          </p:grpSpPr>
          <p:sp>
            <p:nvSpPr>
              <p:cNvPr id="798" name="Google Shape;798;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5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5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1"/>
          <p:cNvSpPr/>
          <p:nvPr/>
        </p:nvSpPr>
        <p:spPr>
          <a:xfrm>
            <a:off x="753625" y="1543048"/>
            <a:ext cx="2227800" cy="10329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8" name="Google Shape;808;p51"/>
          <p:cNvSpPr/>
          <p:nvPr/>
        </p:nvSpPr>
        <p:spPr>
          <a:xfrm>
            <a:off x="3458100" y="1543048"/>
            <a:ext cx="2227800" cy="10329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1"/>
          <p:cNvSpPr/>
          <p:nvPr/>
        </p:nvSpPr>
        <p:spPr>
          <a:xfrm>
            <a:off x="6162575" y="1543048"/>
            <a:ext cx="2227800" cy="10329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1"/>
          <p:cNvSpPr txBox="1">
            <a:spLocks noGrp="1"/>
          </p:cNvSpPr>
          <p:nvPr>
            <p:ph type="title"/>
          </p:nvPr>
        </p:nvSpPr>
        <p:spPr>
          <a:xfrm>
            <a:off x="820525" y="1602298"/>
            <a:ext cx="209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811" name="Google Shape;811;p51"/>
          <p:cNvSpPr txBox="1">
            <a:spLocks noGrp="1"/>
          </p:cNvSpPr>
          <p:nvPr>
            <p:ph type="subTitle" idx="1"/>
          </p:nvPr>
        </p:nvSpPr>
        <p:spPr>
          <a:xfrm>
            <a:off x="713125" y="2981050"/>
            <a:ext cx="23088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a:t>
            </a:r>
            <a:endParaRPr/>
          </a:p>
        </p:txBody>
      </p:sp>
      <p:sp>
        <p:nvSpPr>
          <p:cNvPr id="812" name="Google Shape;812;p51"/>
          <p:cNvSpPr txBox="1">
            <a:spLocks noGrp="1"/>
          </p:cNvSpPr>
          <p:nvPr>
            <p:ph type="title" idx="2"/>
          </p:nvPr>
        </p:nvSpPr>
        <p:spPr>
          <a:xfrm>
            <a:off x="3525000" y="1602298"/>
            <a:ext cx="209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a:t>
            </a:r>
            <a:endParaRPr/>
          </a:p>
        </p:txBody>
      </p:sp>
      <p:sp>
        <p:nvSpPr>
          <p:cNvPr id="813" name="Google Shape;813;p51"/>
          <p:cNvSpPr txBox="1">
            <a:spLocks noGrp="1"/>
          </p:cNvSpPr>
          <p:nvPr>
            <p:ph type="subTitle" idx="3"/>
          </p:nvPr>
        </p:nvSpPr>
        <p:spPr>
          <a:xfrm>
            <a:off x="3417588" y="2981050"/>
            <a:ext cx="23088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 </a:t>
            </a:r>
            <a:endParaRPr/>
          </a:p>
        </p:txBody>
      </p:sp>
      <p:sp>
        <p:nvSpPr>
          <p:cNvPr id="814" name="Google Shape;814;p51"/>
          <p:cNvSpPr txBox="1">
            <a:spLocks noGrp="1"/>
          </p:cNvSpPr>
          <p:nvPr>
            <p:ph type="title" idx="4"/>
          </p:nvPr>
        </p:nvSpPr>
        <p:spPr>
          <a:xfrm>
            <a:off x="6229475" y="1602298"/>
            <a:ext cx="209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815" name="Google Shape;815;p51"/>
          <p:cNvSpPr txBox="1">
            <a:spLocks noGrp="1"/>
          </p:cNvSpPr>
          <p:nvPr>
            <p:ph type="subTitle" idx="5"/>
          </p:nvPr>
        </p:nvSpPr>
        <p:spPr>
          <a:xfrm>
            <a:off x="6122050" y="2981050"/>
            <a:ext cx="23088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 not hot. The planet is full of iron oxide dust, which gives the planet its reddish cast</a:t>
            </a:r>
            <a:endParaRPr/>
          </a:p>
        </p:txBody>
      </p:sp>
      <p:sp>
        <p:nvSpPr>
          <p:cNvPr id="816" name="Google Shape;816;p51"/>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growth</a:t>
            </a:r>
            <a:endParaRPr/>
          </a:p>
        </p:txBody>
      </p:sp>
      <p:sp>
        <p:nvSpPr>
          <p:cNvPr id="817" name="Google Shape;817;p51"/>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818" name="Google Shape;818;p51"/>
          <p:cNvGrpSpPr/>
          <p:nvPr/>
        </p:nvGrpSpPr>
        <p:grpSpPr>
          <a:xfrm>
            <a:off x="4887442" y="162470"/>
            <a:ext cx="764096" cy="175985"/>
            <a:chOff x="4917734" y="191707"/>
            <a:chExt cx="764096" cy="175985"/>
          </a:xfrm>
        </p:grpSpPr>
        <p:grpSp>
          <p:nvGrpSpPr>
            <p:cNvPr id="819" name="Google Shape;819;p51"/>
            <p:cNvGrpSpPr/>
            <p:nvPr/>
          </p:nvGrpSpPr>
          <p:grpSpPr>
            <a:xfrm>
              <a:off x="4917734" y="191707"/>
              <a:ext cx="175994" cy="175985"/>
              <a:chOff x="266768" y="1721375"/>
              <a:chExt cx="397907" cy="397887"/>
            </a:xfrm>
          </p:grpSpPr>
          <p:sp>
            <p:nvSpPr>
              <p:cNvPr id="820" name="Google Shape;820;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1"/>
            <p:cNvGrpSpPr/>
            <p:nvPr/>
          </p:nvGrpSpPr>
          <p:grpSpPr>
            <a:xfrm>
              <a:off x="5211543" y="191707"/>
              <a:ext cx="175976" cy="175985"/>
              <a:chOff x="864491" y="1723250"/>
              <a:chExt cx="397866" cy="397887"/>
            </a:xfrm>
          </p:grpSpPr>
          <p:sp>
            <p:nvSpPr>
              <p:cNvPr id="823" name="Google Shape;823;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5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5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cxnSp>
        <p:nvCxnSpPr>
          <p:cNvPr id="828" name="Google Shape;828;p51"/>
          <p:cNvCxnSpPr>
            <a:endCxn id="811" idx="0"/>
          </p:cNvCxnSpPr>
          <p:nvPr/>
        </p:nvCxnSpPr>
        <p:spPr>
          <a:xfrm>
            <a:off x="1867525" y="2576050"/>
            <a:ext cx="0" cy="405000"/>
          </a:xfrm>
          <a:prstGeom prst="straightConnector1">
            <a:avLst/>
          </a:prstGeom>
          <a:noFill/>
          <a:ln w="28575" cap="flat" cmpd="sng">
            <a:solidFill>
              <a:schemeClr val="dk1"/>
            </a:solidFill>
            <a:prstDash val="solid"/>
            <a:round/>
            <a:headEnd type="none" w="med" len="med"/>
            <a:tailEnd type="none" w="med" len="med"/>
          </a:ln>
        </p:spPr>
      </p:cxnSp>
      <p:cxnSp>
        <p:nvCxnSpPr>
          <p:cNvPr id="829" name="Google Shape;829;p51"/>
          <p:cNvCxnSpPr>
            <a:stCxn id="808" idx="4"/>
            <a:endCxn id="813" idx="0"/>
          </p:cNvCxnSpPr>
          <p:nvPr/>
        </p:nvCxnSpPr>
        <p:spPr>
          <a:xfrm>
            <a:off x="4572000" y="2575948"/>
            <a:ext cx="0" cy="405000"/>
          </a:xfrm>
          <a:prstGeom prst="straightConnector1">
            <a:avLst/>
          </a:prstGeom>
          <a:noFill/>
          <a:ln w="28575" cap="flat" cmpd="sng">
            <a:solidFill>
              <a:schemeClr val="dk1"/>
            </a:solidFill>
            <a:prstDash val="solid"/>
            <a:round/>
            <a:headEnd type="none" w="med" len="med"/>
            <a:tailEnd type="none" w="med" len="med"/>
          </a:ln>
        </p:spPr>
      </p:cxnSp>
      <p:cxnSp>
        <p:nvCxnSpPr>
          <p:cNvPr id="830" name="Google Shape;830;p51"/>
          <p:cNvCxnSpPr>
            <a:stCxn id="809" idx="4"/>
            <a:endCxn id="815" idx="0"/>
          </p:cNvCxnSpPr>
          <p:nvPr/>
        </p:nvCxnSpPr>
        <p:spPr>
          <a:xfrm>
            <a:off x="7276475" y="2575948"/>
            <a:ext cx="0" cy="4050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Target</a:t>
            </a:r>
            <a:endParaRPr/>
          </a:p>
        </p:txBody>
      </p:sp>
      <p:sp>
        <p:nvSpPr>
          <p:cNvPr id="836" name="Google Shape;836;p52"/>
          <p:cNvSpPr txBox="1"/>
          <p:nvPr/>
        </p:nvSpPr>
        <p:spPr>
          <a:xfrm>
            <a:off x="713550" y="1135075"/>
            <a:ext cx="3505500" cy="47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Gender</a:t>
            </a:r>
            <a:endParaRPr sz="2400">
              <a:solidFill>
                <a:schemeClr val="dk1"/>
              </a:solidFill>
              <a:latin typeface="Bigshot One"/>
              <a:ea typeface="Bigshot One"/>
              <a:cs typeface="Bigshot One"/>
              <a:sym typeface="Bigshot One"/>
            </a:endParaRPr>
          </a:p>
        </p:txBody>
      </p:sp>
      <p:sp>
        <p:nvSpPr>
          <p:cNvPr id="837" name="Google Shape;837;p52"/>
          <p:cNvSpPr txBox="1"/>
          <p:nvPr/>
        </p:nvSpPr>
        <p:spPr>
          <a:xfrm>
            <a:off x="3442650" y="3419750"/>
            <a:ext cx="2258700" cy="5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Spend per customer</a:t>
            </a:r>
            <a:endParaRPr sz="2400">
              <a:solidFill>
                <a:schemeClr val="dk1"/>
              </a:solidFill>
              <a:latin typeface="Bigshot One"/>
              <a:ea typeface="Bigshot One"/>
              <a:cs typeface="Bigshot One"/>
              <a:sym typeface="Bigshot One"/>
            </a:endParaRPr>
          </a:p>
        </p:txBody>
      </p:sp>
      <p:sp>
        <p:nvSpPr>
          <p:cNvPr id="838" name="Google Shape;838;p52"/>
          <p:cNvSpPr txBox="1"/>
          <p:nvPr/>
        </p:nvSpPr>
        <p:spPr>
          <a:xfrm>
            <a:off x="4693125" y="1135075"/>
            <a:ext cx="3505500" cy="47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Age</a:t>
            </a:r>
            <a:endParaRPr sz="2400">
              <a:solidFill>
                <a:schemeClr val="dk1"/>
              </a:solidFill>
              <a:latin typeface="Bigshot One"/>
              <a:ea typeface="Bigshot One"/>
              <a:cs typeface="Bigshot One"/>
              <a:sym typeface="Bigshot One"/>
            </a:endParaRPr>
          </a:p>
        </p:txBody>
      </p:sp>
      <p:sp>
        <p:nvSpPr>
          <p:cNvPr id="839" name="Google Shape;839;p52"/>
          <p:cNvSpPr/>
          <p:nvPr/>
        </p:nvSpPr>
        <p:spPr>
          <a:xfrm>
            <a:off x="3442642" y="4065924"/>
            <a:ext cx="22587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$3,000</a:t>
            </a:r>
            <a:endParaRPr sz="2000">
              <a:solidFill>
                <a:schemeClr val="dk1"/>
              </a:solidFill>
              <a:latin typeface="Calibri"/>
              <a:ea typeface="Calibri"/>
              <a:cs typeface="Calibri"/>
              <a:sym typeface="Calibri"/>
            </a:endParaRPr>
          </a:p>
        </p:txBody>
      </p:sp>
      <p:sp>
        <p:nvSpPr>
          <p:cNvPr id="840" name="Google Shape;840;p52"/>
          <p:cNvSpPr txBox="1"/>
          <p:nvPr/>
        </p:nvSpPr>
        <p:spPr>
          <a:xfrm>
            <a:off x="713099" y="3419750"/>
            <a:ext cx="2258700" cy="5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Target nationality</a:t>
            </a:r>
            <a:endParaRPr sz="2400">
              <a:solidFill>
                <a:schemeClr val="dk1"/>
              </a:solidFill>
              <a:latin typeface="Bigshot One"/>
              <a:ea typeface="Bigshot One"/>
              <a:cs typeface="Bigshot One"/>
              <a:sym typeface="Bigshot One"/>
            </a:endParaRPr>
          </a:p>
        </p:txBody>
      </p:sp>
      <p:sp>
        <p:nvSpPr>
          <p:cNvPr id="841" name="Google Shape;841;p52"/>
          <p:cNvSpPr/>
          <p:nvPr/>
        </p:nvSpPr>
        <p:spPr>
          <a:xfrm>
            <a:off x="713175" y="4065924"/>
            <a:ext cx="22587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Korean</a:t>
            </a:r>
            <a:endParaRPr sz="2000">
              <a:solidFill>
                <a:schemeClr val="dk1"/>
              </a:solidFill>
              <a:latin typeface="Calibri"/>
              <a:ea typeface="Calibri"/>
              <a:cs typeface="Calibri"/>
              <a:sym typeface="Calibri"/>
            </a:endParaRPr>
          </a:p>
        </p:txBody>
      </p:sp>
      <p:grpSp>
        <p:nvGrpSpPr>
          <p:cNvPr id="842" name="Google Shape;842;p52"/>
          <p:cNvGrpSpPr/>
          <p:nvPr/>
        </p:nvGrpSpPr>
        <p:grpSpPr>
          <a:xfrm>
            <a:off x="1200150" y="1767060"/>
            <a:ext cx="3018675" cy="479551"/>
            <a:chOff x="3530150" y="2790075"/>
            <a:chExt cx="1962600" cy="225300"/>
          </a:xfrm>
        </p:grpSpPr>
        <p:sp>
          <p:nvSpPr>
            <p:cNvPr id="843" name="Google Shape;843;p52"/>
            <p:cNvSpPr/>
            <p:nvPr/>
          </p:nvSpPr>
          <p:spPr>
            <a:xfrm>
              <a:off x="3530150" y="2790075"/>
              <a:ext cx="1962600" cy="225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2"/>
            <p:cNvSpPr/>
            <p:nvPr/>
          </p:nvSpPr>
          <p:spPr>
            <a:xfrm>
              <a:off x="3535062" y="2794467"/>
              <a:ext cx="1182300" cy="2169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Calibri"/>
                  <a:ea typeface="Calibri"/>
                  <a:cs typeface="Calibri"/>
                  <a:sym typeface="Calibri"/>
                </a:rPr>
                <a:t>60%</a:t>
              </a:r>
              <a:endParaRPr>
                <a:solidFill>
                  <a:schemeClr val="lt1"/>
                </a:solidFill>
                <a:latin typeface="Calibri"/>
                <a:ea typeface="Calibri"/>
                <a:cs typeface="Calibri"/>
                <a:sym typeface="Calibri"/>
              </a:endParaRPr>
            </a:p>
          </p:txBody>
        </p:sp>
      </p:grpSp>
      <p:grpSp>
        <p:nvGrpSpPr>
          <p:cNvPr id="845" name="Google Shape;845;p52"/>
          <p:cNvGrpSpPr/>
          <p:nvPr/>
        </p:nvGrpSpPr>
        <p:grpSpPr>
          <a:xfrm>
            <a:off x="1200150" y="2380214"/>
            <a:ext cx="3018675" cy="479551"/>
            <a:chOff x="3530150" y="2790075"/>
            <a:chExt cx="1962600" cy="225300"/>
          </a:xfrm>
        </p:grpSpPr>
        <p:sp>
          <p:nvSpPr>
            <p:cNvPr id="846" name="Google Shape;846;p52"/>
            <p:cNvSpPr/>
            <p:nvPr/>
          </p:nvSpPr>
          <p:spPr>
            <a:xfrm>
              <a:off x="3530150" y="2790075"/>
              <a:ext cx="1962600" cy="225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2"/>
            <p:cNvSpPr/>
            <p:nvPr/>
          </p:nvSpPr>
          <p:spPr>
            <a:xfrm>
              <a:off x="3535061" y="2794472"/>
              <a:ext cx="771900" cy="2169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Calibri"/>
                  <a:ea typeface="Calibri"/>
                  <a:cs typeface="Calibri"/>
                  <a:sym typeface="Calibri"/>
                </a:rPr>
                <a:t>40%</a:t>
              </a:r>
              <a:endParaRPr>
                <a:solidFill>
                  <a:schemeClr val="lt1"/>
                </a:solidFill>
                <a:latin typeface="Calibri"/>
                <a:ea typeface="Calibri"/>
                <a:cs typeface="Calibri"/>
                <a:sym typeface="Calibri"/>
              </a:endParaRPr>
            </a:p>
          </p:txBody>
        </p:sp>
      </p:grpSp>
      <p:grpSp>
        <p:nvGrpSpPr>
          <p:cNvPr id="848" name="Google Shape;848;p52"/>
          <p:cNvGrpSpPr/>
          <p:nvPr/>
        </p:nvGrpSpPr>
        <p:grpSpPr>
          <a:xfrm>
            <a:off x="4809442" y="1767056"/>
            <a:ext cx="853317" cy="853231"/>
            <a:chOff x="4049800" y="640400"/>
            <a:chExt cx="858900" cy="858900"/>
          </a:xfrm>
        </p:grpSpPr>
        <p:sp>
          <p:nvSpPr>
            <p:cNvPr id="849" name="Google Shape;849;p52"/>
            <p:cNvSpPr/>
            <p:nvPr/>
          </p:nvSpPr>
          <p:spPr>
            <a:xfrm>
              <a:off x="4049800" y="640400"/>
              <a:ext cx="858900" cy="858900"/>
            </a:xfrm>
            <a:prstGeom prst="donut">
              <a:avLst>
                <a:gd name="adj" fmla="val 1454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2"/>
            <p:cNvSpPr/>
            <p:nvPr/>
          </p:nvSpPr>
          <p:spPr>
            <a:xfrm>
              <a:off x="4049800" y="640400"/>
              <a:ext cx="858900" cy="858900"/>
            </a:xfrm>
            <a:prstGeom prst="blockArc">
              <a:avLst>
                <a:gd name="adj1" fmla="val 16187492"/>
                <a:gd name="adj2" fmla="val 3458761"/>
                <a:gd name="adj3" fmla="val 16046"/>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52"/>
          <p:cNvSpPr/>
          <p:nvPr/>
        </p:nvSpPr>
        <p:spPr>
          <a:xfrm>
            <a:off x="4809450" y="2717205"/>
            <a:ext cx="853200" cy="14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20-30</a:t>
            </a:r>
            <a:endParaRPr>
              <a:solidFill>
                <a:schemeClr val="dk1"/>
              </a:solidFill>
              <a:latin typeface="Calibri"/>
              <a:ea typeface="Calibri"/>
              <a:cs typeface="Calibri"/>
              <a:sym typeface="Calibri"/>
            </a:endParaRPr>
          </a:p>
        </p:txBody>
      </p:sp>
      <p:sp>
        <p:nvSpPr>
          <p:cNvPr id="852" name="Google Shape;852;p52"/>
          <p:cNvSpPr/>
          <p:nvPr/>
        </p:nvSpPr>
        <p:spPr>
          <a:xfrm>
            <a:off x="6019275" y="2717200"/>
            <a:ext cx="853200" cy="14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30-40</a:t>
            </a:r>
            <a:endParaRPr>
              <a:solidFill>
                <a:schemeClr val="dk1"/>
              </a:solidFill>
              <a:latin typeface="Calibri"/>
              <a:ea typeface="Calibri"/>
              <a:cs typeface="Calibri"/>
              <a:sym typeface="Calibri"/>
            </a:endParaRPr>
          </a:p>
        </p:txBody>
      </p:sp>
      <p:sp>
        <p:nvSpPr>
          <p:cNvPr id="853" name="Google Shape;853;p52"/>
          <p:cNvSpPr/>
          <p:nvPr/>
        </p:nvSpPr>
        <p:spPr>
          <a:xfrm>
            <a:off x="7229100" y="2717205"/>
            <a:ext cx="853200" cy="14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40-50</a:t>
            </a:r>
            <a:endParaRPr>
              <a:solidFill>
                <a:schemeClr val="dk1"/>
              </a:solidFill>
              <a:latin typeface="Calibri"/>
              <a:ea typeface="Calibri"/>
              <a:cs typeface="Calibri"/>
              <a:sym typeface="Calibri"/>
            </a:endParaRPr>
          </a:p>
        </p:txBody>
      </p:sp>
      <p:grpSp>
        <p:nvGrpSpPr>
          <p:cNvPr id="854" name="Google Shape;854;p52"/>
          <p:cNvGrpSpPr/>
          <p:nvPr/>
        </p:nvGrpSpPr>
        <p:grpSpPr>
          <a:xfrm>
            <a:off x="6019217" y="1767031"/>
            <a:ext cx="853317" cy="853231"/>
            <a:chOff x="4049800" y="640400"/>
            <a:chExt cx="858900" cy="858900"/>
          </a:xfrm>
        </p:grpSpPr>
        <p:sp>
          <p:nvSpPr>
            <p:cNvPr id="855" name="Google Shape;855;p52"/>
            <p:cNvSpPr/>
            <p:nvPr/>
          </p:nvSpPr>
          <p:spPr>
            <a:xfrm>
              <a:off x="4049800" y="640400"/>
              <a:ext cx="858900" cy="858900"/>
            </a:xfrm>
            <a:prstGeom prst="donut">
              <a:avLst>
                <a:gd name="adj" fmla="val 1454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2"/>
            <p:cNvSpPr/>
            <p:nvPr/>
          </p:nvSpPr>
          <p:spPr>
            <a:xfrm>
              <a:off x="4049800" y="640400"/>
              <a:ext cx="858900" cy="858900"/>
            </a:xfrm>
            <a:prstGeom prst="blockArc">
              <a:avLst>
                <a:gd name="adj1" fmla="val 16187492"/>
                <a:gd name="adj2" fmla="val 5359355"/>
                <a:gd name="adj3" fmla="val 1481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52"/>
          <p:cNvGrpSpPr/>
          <p:nvPr/>
        </p:nvGrpSpPr>
        <p:grpSpPr>
          <a:xfrm>
            <a:off x="7228992" y="1767031"/>
            <a:ext cx="853317" cy="853231"/>
            <a:chOff x="4049800" y="640400"/>
            <a:chExt cx="858900" cy="858900"/>
          </a:xfrm>
        </p:grpSpPr>
        <p:sp>
          <p:nvSpPr>
            <p:cNvPr id="858" name="Google Shape;858;p52"/>
            <p:cNvSpPr/>
            <p:nvPr/>
          </p:nvSpPr>
          <p:spPr>
            <a:xfrm>
              <a:off x="4049800" y="640400"/>
              <a:ext cx="858900" cy="858900"/>
            </a:xfrm>
            <a:prstGeom prst="donut">
              <a:avLst>
                <a:gd name="adj" fmla="val 1454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4049800" y="640400"/>
              <a:ext cx="858900" cy="858900"/>
            </a:xfrm>
            <a:prstGeom prst="blockArc">
              <a:avLst>
                <a:gd name="adj1" fmla="val 16187492"/>
                <a:gd name="adj2" fmla="val 141844"/>
                <a:gd name="adj3" fmla="val 16534"/>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52"/>
          <p:cNvSpPr/>
          <p:nvPr/>
        </p:nvSpPr>
        <p:spPr>
          <a:xfrm>
            <a:off x="4932450" y="2006425"/>
            <a:ext cx="607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25%</a:t>
            </a:r>
            <a:endParaRPr>
              <a:solidFill>
                <a:schemeClr val="dk1"/>
              </a:solidFill>
              <a:latin typeface="Calibri"/>
              <a:ea typeface="Calibri"/>
              <a:cs typeface="Calibri"/>
              <a:sym typeface="Calibri"/>
            </a:endParaRPr>
          </a:p>
        </p:txBody>
      </p:sp>
      <p:sp>
        <p:nvSpPr>
          <p:cNvPr id="861" name="Google Shape;861;p52"/>
          <p:cNvSpPr/>
          <p:nvPr/>
        </p:nvSpPr>
        <p:spPr>
          <a:xfrm>
            <a:off x="6142275" y="2006425"/>
            <a:ext cx="607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50%</a:t>
            </a:r>
            <a:endParaRPr>
              <a:solidFill>
                <a:schemeClr val="dk1"/>
              </a:solidFill>
              <a:latin typeface="Calibri"/>
              <a:ea typeface="Calibri"/>
              <a:cs typeface="Calibri"/>
              <a:sym typeface="Calibri"/>
            </a:endParaRPr>
          </a:p>
        </p:txBody>
      </p:sp>
      <p:sp>
        <p:nvSpPr>
          <p:cNvPr id="862" name="Google Shape;862;p52"/>
          <p:cNvSpPr/>
          <p:nvPr/>
        </p:nvSpPr>
        <p:spPr>
          <a:xfrm>
            <a:off x="7352100" y="2006463"/>
            <a:ext cx="607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25%</a:t>
            </a:r>
            <a:endParaRPr>
              <a:solidFill>
                <a:schemeClr val="dk1"/>
              </a:solidFill>
              <a:latin typeface="Calibri"/>
              <a:ea typeface="Calibri"/>
              <a:cs typeface="Calibri"/>
              <a:sym typeface="Calibri"/>
            </a:endParaRPr>
          </a:p>
        </p:txBody>
      </p:sp>
      <p:sp>
        <p:nvSpPr>
          <p:cNvPr id="863" name="Google Shape;863;p52"/>
          <p:cNvSpPr txBox="1"/>
          <p:nvPr/>
        </p:nvSpPr>
        <p:spPr>
          <a:xfrm>
            <a:off x="6172125" y="3419750"/>
            <a:ext cx="2258700" cy="5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Annual earnings</a:t>
            </a:r>
            <a:endParaRPr sz="2400">
              <a:solidFill>
                <a:schemeClr val="dk1"/>
              </a:solidFill>
              <a:latin typeface="Bigshot One"/>
              <a:ea typeface="Bigshot One"/>
              <a:cs typeface="Bigshot One"/>
              <a:sym typeface="Bigshot One"/>
            </a:endParaRPr>
          </a:p>
        </p:txBody>
      </p:sp>
      <p:sp>
        <p:nvSpPr>
          <p:cNvPr id="864" name="Google Shape;864;p52"/>
          <p:cNvSpPr/>
          <p:nvPr/>
        </p:nvSpPr>
        <p:spPr>
          <a:xfrm>
            <a:off x="6172121" y="4065924"/>
            <a:ext cx="22587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$23,000</a:t>
            </a:r>
            <a:endParaRPr sz="2000">
              <a:solidFill>
                <a:schemeClr val="dk1"/>
              </a:solidFill>
              <a:latin typeface="Calibri"/>
              <a:ea typeface="Calibri"/>
              <a:cs typeface="Calibri"/>
              <a:sym typeface="Calibri"/>
            </a:endParaRPr>
          </a:p>
        </p:txBody>
      </p:sp>
      <p:grpSp>
        <p:nvGrpSpPr>
          <p:cNvPr id="865" name="Google Shape;865;p52"/>
          <p:cNvGrpSpPr/>
          <p:nvPr/>
        </p:nvGrpSpPr>
        <p:grpSpPr>
          <a:xfrm>
            <a:off x="713091" y="2462662"/>
            <a:ext cx="357198" cy="314690"/>
            <a:chOff x="-57176525" y="3610050"/>
            <a:chExt cx="317425" cy="279650"/>
          </a:xfrm>
        </p:grpSpPr>
        <p:sp>
          <p:nvSpPr>
            <p:cNvPr id="866" name="Google Shape;866;p5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52"/>
          <p:cNvGrpSpPr/>
          <p:nvPr/>
        </p:nvGrpSpPr>
        <p:grpSpPr>
          <a:xfrm>
            <a:off x="713091" y="1827334"/>
            <a:ext cx="314662" cy="358971"/>
            <a:chOff x="-56766175" y="3198925"/>
            <a:chExt cx="279625" cy="319000"/>
          </a:xfrm>
        </p:grpSpPr>
        <p:sp>
          <p:nvSpPr>
            <p:cNvPr id="872" name="Google Shape;872;p5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52"/>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880" name="Google Shape;880;p52"/>
          <p:cNvGrpSpPr/>
          <p:nvPr/>
        </p:nvGrpSpPr>
        <p:grpSpPr>
          <a:xfrm>
            <a:off x="4887442" y="162470"/>
            <a:ext cx="764096" cy="175985"/>
            <a:chOff x="4917734" y="191707"/>
            <a:chExt cx="764096" cy="175985"/>
          </a:xfrm>
        </p:grpSpPr>
        <p:grpSp>
          <p:nvGrpSpPr>
            <p:cNvPr id="881" name="Google Shape;881;p52"/>
            <p:cNvGrpSpPr/>
            <p:nvPr/>
          </p:nvGrpSpPr>
          <p:grpSpPr>
            <a:xfrm>
              <a:off x="4917734" y="191707"/>
              <a:ext cx="175994" cy="175985"/>
              <a:chOff x="266768" y="1721375"/>
              <a:chExt cx="397907" cy="397887"/>
            </a:xfrm>
          </p:grpSpPr>
          <p:sp>
            <p:nvSpPr>
              <p:cNvPr id="882" name="Google Shape;882;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2"/>
            <p:cNvGrpSpPr/>
            <p:nvPr/>
          </p:nvGrpSpPr>
          <p:grpSpPr>
            <a:xfrm>
              <a:off x="5211543" y="191707"/>
              <a:ext cx="175976" cy="175985"/>
              <a:chOff x="864491" y="1723250"/>
              <a:chExt cx="397866" cy="397887"/>
            </a:xfrm>
          </p:grpSpPr>
          <p:sp>
            <p:nvSpPr>
              <p:cNvPr id="885" name="Google Shape;885;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52"/>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52"/>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53"/>
          <p:cNvSpPr/>
          <p:nvPr/>
        </p:nvSpPr>
        <p:spPr>
          <a:xfrm>
            <a:off x="3484426" y="2211988"/>
            <a:ext cx="2175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5" name="Google Shape;895;p53"/>
          <p:cNvSpPr/>
          <p:nvPr/>
        </p:nvSpPr>
        <p:spPr>
          <a:xfrm>
            <a:off x="6031150" y="2211988"/>
            <a:ext cx="2175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96" name="Google Shape;896;p53"/>
          <p:cNvGrpSpPr/>
          <p:nvPr/>
        </p:nvGrpSpPr>
        <p:grpSpPr>
          <a:xfrm>
            <a:off x="1827199" y="1534082"/>
            <a:ext cx="396301" cy="396301"/>
            <a:chOff x="3271200" y="1435075"/>
            <a:chExt cx="481825" cy="481825"/>
          </a:xfrm>
        </p:grpSpPr>
        <p:sp>
          <p:nvSpPr>
            <p:cNvPr id="897" name="Google Shape;897;p5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 name="Google Shape;898;p5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 name="Google Shape;899;p53"/>
          <p:cNvGrpSpPr/>
          <p:nvPr/>
        </p:nvGrpSpPr>
        <p:grpSpPr>
          <a:xfrm>
            <a:off x="4371473" y="1534061"/>
            <a:ext cx="401195" cy="396342"/>
            <a:chOff x="3858100" y="1435075"/>
            <a:chExt cx="487775" cy="481875"/>
          </a:xfrm>
        </p:grpSpPr>
        <p:sp>
          <p:nvSpPr>
            <p:cNvPr id="900" name="Google Shape;900;p5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 name="Google Shape;901;p5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 name="Google Shape;902;p5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 name="Google Shape;903;p5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 name="Google Shape;904;p5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5" name="Google Shape;905;p53"/>
          <p:cNvGrpSpPr/>
          <p:nvPr/>
        </p:nvGrpSpPr>
        <p:grpSpPr>
          <a:xfrm>
            <a:off x="6920677" y="1534065"/>
            <a:ext cx="396239" cy="396322"/>
            <a:chOff x="5049725" y="2027900"/>
            <a:chExt cx="481750" cy="481850"/>
          </a:xfrm>
        </p:grpSpPr>
        <p:sp>
          <p:nvSpPr>
            <p:cNvPr id="906" name="Google Shape;906;p5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 name="Google Shape;907;p5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 name="Google Shape;908;p5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 name="Google Shape;909;p5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 name="Google Shape;910;p5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 name="Google Shape;911;p5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 name="Google Shape;912;p5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 name="Google Shape;913;p5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4" name="Google Shape;914;p53"/>
          <p:cNvSpPr/>
          <p:nvPr/>
        </p:nvSpPr>
        <p:spPr>
          <a:xfrm>
            <a:off x="937700" y="2211988"/>
            <a:ext cx="2175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5" name="Google Shape;915;p53"/>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Competitors</a:t>
            </a:r>
            <a:endParaRPr/>
          </a:p>
        </p:txBody>
      </p:sp>
      <p:sp>
        <p:nvSpPr>
          <p:cNvPr id="916" name="Google Shape;916;p53"/>
          <p:cNvSpPr txBox="1">
            <a:spLocks noGrp="1"/>
          </p:cNvSpPr>
          <p:nvPr>
            <p:ph type="title"/>
          </p:nvPr>
        </p:nvSpPr>
        <p:spPr>
          <a:xfrm>
            <a:off x="937700" y="2279238"/>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17" name="Google Shape;917;p53"/>
          <p:cNvSpPr txBox="1">
            <a:spLocks noGrp="1"/>
          </p:cNvSpPr>
          <p:nvPr>
            <p:ph type="subTitle" idx="1"/>
          </p:nvPr>
        </p:nvSpPr>
        <p:spPr>
          <a:xfrm>
            <a:off x="877200" y="2978225"/>
            <a:ext cx="22962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It’s the closest planet to the Sun and the smallest in the Solar System</a:t>
            </a:r>
            <a:endParaRPr sz="1600"/>
          </a:p>
        </p:txBody>
      </p:sp>
      <p:sp>
        <p:nvSpPr>
          <p:cNvPr id="918" name="Google Shape;918;p53"/>
          <p:cNvSpPr txBox="1">
            <a:spLocks noGrp="1"/>
          </p:cNvSpPr>
          <p:nvPr>
            <p:ph type="title" idx="2"/>
          </p:nvPr>
        </p:nvSpPr>
        <p:spPr>
          <a:xfrm>
            <a:off x="3484420" y="2279238"/>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919" name="Google Shape;919;p53"/>
          <p:cNvSpPr txBox="1">
            <a:spLocks noGrp="1"/>
          </p:cNvSpPr>
          <p:nvPr>
            <p:ph type="subTitle" idx="3"/>
          </p:nvPr>
        </p:nvSpPr>
        <p:spPr>
          <a:xfrm>
            <a:off x="3423975" y="2978225"/>
            <a:ext cx="22962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Venus has a beautiful name and is the second planet from the Sun</a:t>
            </a:r>
            <a:endParaRPr sz="1600"/>
          </a:p>
        </p:txBody>
      </p:sp>
      <p:sp>
        <p:nvSpPr>
          <p:cNvPr id="920" name="Google Shape;920;p53"/>
          <p:cNvSpPr txBox="1">
            <a:spLocks noGrp="1"/>
          </p:cNvSpPr>
          <p:nvPr>
            <p:ph type="title" idx="4"/>
          </p:nvPr>
        </p:nvSpPr>
        <p:spPr>
          <a:xfrm>
            <a:off x="6031147" y="2279238"/>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921" name="Google Shape;921;p53"/>
          <p:cNvSpPr txBox="1">
            <a:spLocks noGrp="1"/>
          </p:cNvSpPr>
          <p:nvPr>
            <p:ph type="subTitle" idx="5"/>
          </p:nvPr>
        </p:nvSpPr>
        <p:spPr>
          <a:xfrm>
            <a:off x="5970700" y="2978225"/>
            <a:ext cx="22962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Despite being red, Mars is actually a cold place. It’s full of iron oxide dust</a:t>
            </a:r>
            <a:endParaRPr sz="1600"/>
          </a:p>
        </p:txBody>
      </p:sp>
      <p:sp>
        <p:nvSpPr>
          <p:cNvPr id="922" name="Google Shape;922;p53"/>
          <p:cNvSpPr/>
          <p:nvPr/>
        </p:nvSpPr>
        <p:spPr>
          <a:xfrm>
            <a:off x="154140" y="1486830"/>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7197528" y="413484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387411" y="1309630"/>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flipH="1">
            <a:off x="8479428" y="40961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flipH="1">
            <a:off x="8307376" y="42292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rot="10800000">
            <a:off x="8048907" y="4364065"/>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929" name="Google Shape;929;p53"/>
          <p:cNvGrpSpPr/>
          <p:nvPr/>
        </p:nvGrpSpPr>
        <p:grpSpPr>
          <a:xfrm>
            <a:off x="4887442" y="162470"/>
            <a:ext cx="764096" cy="175985"/>
            <a:chOff x="4917734" y="191707"/>
            <a:chExt cx="764096" cy="175985"/>
          </a:xfrm>
        </p:grpSpPr>
        <p:grpSp>
          <p:nvGrpSpPr>
            <p:cNvPr id="930" name="Google Shape;930;p53"/>
            <p:cNvGrpSpPr/>
            <p:nvPr/>
          </p:nvGrpSpPr>
          <p:grpSpPr>
            <a:xfrm>
              <a:off x="4917734" y="191707"/>
              <a:ext cx="175994" cy="175985"/>
              <a:chOff x="266768" y="1721375"/>
              <a:chExt cx="397907" cy="397887"/>
            </a:xfrm>
          </p:grpSpPr>
          <p:sp>
            <p:nvSpPr>
              <p:cNvPr id="931" name="Google Shape;931;p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3"/>
            <p:cNvGrpSpPr/>
            <p:nvPr/>
          </p:nvGrpSpPr>
          <p:grpSpPr>
            <a:xfrm>
              <a:off x="5211543" y="191707"/>
              <a:ext cx="175976" cy="175985"/>
              <a:chOff x="864491" y="1723250"/>
              <a:chExt cx="397866" cy="397887"/>
            </a:xfrm>
          </p:grpSpPr>
          <p:sp>
            <p:nvSpPr>
              <p:cNvPr id="934" name="Google Shape;934;p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53"/>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9" name="직사각형 8">
            <a:extLst>
              <a:ext uri="{FF2B5EF4-FFF2-40B4-BE49-F238E27FC236}">
                <a16:creationId xmlns:a16="http://schemas.microsoft.com/office/drawing/2014/main" id="{3D22A633-CEB3-AB41-9DED-6751A423AAF1}"/>
              </a:ext>
            </a:extLst>
          </p:cNvPr>
          <p:cNvSpPr/>
          <p:nvPr/>
        </p:nvSpPr>
        <p:spPr>
          <a:xfrm>
            <a:off x="5099274" y="2611737"/>
            <a:ext cx="3580109" cy="821801"/>
          </a:xfrm>
          <a:prstGeom prst="rect">
            <a:avLst/>
          </a:prstGeom>
          <a:solidFill>
            <a:schemeClr val="bg2"/>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err="1">
                <a:latin typeface="BM JUA OTF" panose="02020603020101020101" pitchFamily="18" charset="-127"/>
                <a:ea typeface="BM JUA OTF" panose="02020603020101020101" pitchFamily="18" charset="-127"/>
              </a:rPr>
              <a:t>도커</a:t>
            </a:r>
            <a:r>
              <a:rPr lang="ko-KR" altLang="en-US" dirty="0">
                <a:latin typeface="BM JUA OTF" panose="02020603020101020101" pitchFamily="18" charset="-127"/>
                <a:ea typeface="BM JUA OTF" panose="02020603020101020101" pitchFamily="18" charset="-127"/>
              </a:rPr>
              <a:t> 이전</a:t>
            </a:r>
            <a:r>
              <a:rPr lang="en-US" altLang="ko-KR" dirty="0">
                <a:latin typeface="BM JUA OTF" panose="02020603020101020101" pitchFamily="18" charset="-127"/>
                <a:ea typeface="BM JUA OTF" panose="02020603020101020101" pitchFamily="18" charset="-127"/>
              </a:rPr>
              <a:t>/</a:t>
            </a:r>
            <a:r>
              <a:rPr lang="ko-KR" altLang="en-US" dirty="0">
                <a:latin typeface="BM JUA OTF" panose="02020603020101020101" pitchFamily="18" charset="-127"/>
                <a:ea typeface="BM JUA OTF" panose="02020603020101020101" pitchFamily="18" charset="-127"/>
              </a:rPr>
              <a:t>이후</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pic>
        <p:nvPicPr>
          <p:cNvPr id="3" name="그림 2">
            <a:extLst>
              <a:ext uri="{FF2B5EF4-FFF2-40B4-BE49-F238E27FC236}">
                <a16:creationId xmlns:a16="http://schemas.microsoft.com/office/drawing/2014/main" id="{6211488E-75E8-4B4E-8282-285AFD3B9EB6}"/>
              </a:ext>
            </a:extLst>
          </p:cNvPr>
          <p:cNvPicPr>
            <a:picLocks noChangeAspect="1"/>
          </p:cNvPicPr>
          <p:nvPr/>
        </p:nvPicPr>
        <p:blipFill>
          <a:blip r:embed="rId3"/>
          <a:stretch>
            <a:fillRect/>
          </a:stretch>
        </p:blipFill>
        <p:spPr>
          <a:xfrm>
            <a:off x="3568969" y="310122"/>
            <a:ext cx="2006062" cy="2006062"/>
          </a:xfrm>
          <a:prstGeom prst="rect">
            <a:avLst/>
          </a:prstGeom>
        </p:spPr>
      </p:pic>
      <p:cxnSp>
        <p:nvCxnSpPr>
          <p:cNvPr id="5" name="직선 화살표 연결선 4">
            <a:extLst>
              <a:ext uri="{FF2B5EF4-FFF2-40B4-BE49-F238E27FC236}">
                <a16:creationId xmlns:a16="http://schemas.microsoft.com/office/drawing/2014/main" id="{ACC7D89E-CF32-4244-AAFF-627C03074DC5}"/>
              </a:ext>
            </a:extLst>
          </p:cNvPr>
          <p:cNvCxnSpPr>
            <a:stCxn id="3" idx="1"/>
          </p:cNvCxnSpPr>
          <p:nvPr/>
        </p:nvCxnSpPr>
        <p:spPr>
          <a:xfrm flipH="1">
            <a:off x="836908" y="1313153"/>
            <a:ext cx="27320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9336ECF9-9AED-8247-9469-1A56719B89AC}"/>
              </a:ext>
            </a:extLst>
          </p:cNvPr>
          <p:cNvCxnSpPr>
            <a:stCxn id="3" idx="3"/>
          </p:cNvCxnSpPr>
          <p:nvPr/>
        </p:nvCxnSpPr>
        <p:spPr>
          <a:xfrm>
            <a:off x="5575031" y="1313153"/>
            <a:ext cx="26313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27E8288D-765E-844F-B47D-6F6AC5E746EF}"/>
              </a:ext>
            </a:extLst>
          </p:cNvPr>
          <p:cNvSpPr/>
          <p:nvPr/>
        </p:nvSpPr>
        <p:spPr>
          <a:xfrm>
            <a:off x="836908" y="2235496"/>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OS</a:t>
            </a:r>
            <a:r>
              <a:rPr kumimoji="1" lang="ko-KR" altLang="en-US" dirty="0">
                <a:solidFill>
                  <a:schemeClr val="tx1"/>
                </a:solidFill>
              </a:rPr>
              <a:t>설치</a:t>
            </a:r>
            <a:endParaRPr kumimoji="1" lang="ko-Kore-KR" altLang="en-US" dirty="0">
              <a:solidFill>
                <a:schemeClr val="tx1"/>
              </a:solidFill>
            </a:endParaRPr>
          </a:p>
        </p:txBody>
      </p:sp>
      <p:sp>
        <p:nvSpPr>
          <p:cNvPr id="15" name="직사각형 14">
            <a:extLst>
              <a:ext uri="{FF2B5EF4-FFF2-40B4-BE49-F238E27FC236}">
                <a16:creationId xmlns:a16="http://schemas.microsoft.com/office/drawing/2014/main" id="{D972218D-1B05-1248-B7C4-73895D4B92C4}"/>
              </a:ext>
            </a:extLst>
          </p:cNvPr>
          <p:cNvSpPr/>
          <p:nvPr/>
        </p:nvSpPr>
        <p:spPr>
          <a:xfrm>
            <a:off x="5495844" y="2235496"/>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OS</a:t>
            </a:r>
            <a:r>
              <a:rPr kumimoji="1" lang="ko-KR" altLang="en-US" dirty="0">
                <a:solidFill>
                  <a:schemeClr val="tx1"/>
                </a:solidFill>
              </a:rPr>
              <a:t>설치</a:t>
            </a:r>
            <a:endParaRPr kumimoji="1" lang="ko-Kore-KR" altLang="en-US" dirty="0">
              <a:solidFill>
                <a:schemeClr val="tx1"/>
              </a:solidFill>
            </a:endParaRPr>
          </a:p>
        </p:txBody>
      </p:sp>
      <p:sp>
        <p:nvSpPr>
          <p:cNvPr id="16" name="직사각형 15">
            <a:extLst>
              <a:ext uri="{FF2B5EF4-FFF2-40B4-BE49-F238E27FC236}">
                <a16:creationId xmlns:a16="http://schemas.microsoft.com/office/drawing/2014/main" id="{D0B59242-0A8D-A74C-BFE4-FC78740D31CE}"/>
              </a:ext>
            </a:extLst>
          </p:cNvPr>
          <p:cNvSpPr/>
          <p:nvPr/>
        </p:nvSpPr>
        <p:spPr>
          <a:xfrm>
            <a:off x="836907" y="1808972"/>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Server </a:t>
            </a:r>
            <a:r>
              <a:rPr kumimoji="1" lang="ko-KR" altLang="en-US" dirty="0">
                <a:solidFill>
                  <a:schemeClr val="tx1"/>
                </a:solidFill>
              </a:rPr>
              <a:t>준비</a:t>
            </a:r>
            <a:endParaRPr kumimoji="1" lang="ko-Kore-KR" altLang="en-US" dirty="0">
              <a:solidFill>
                <a:schemeClr val="tx1"/>
              </a:solidFill>
            </a:endParaRPr>
          </a:p>
        </p:txBody>
      </p:sp>
      <p:sp>
        <p:nvSpPr>
          <p:cNvPr id="17" name="직사각형 16">
            <a:extLst>
              <a:ext uri="{FF2B5EF4-FFF2-40B4-BE49-F238E27FC236}">
                <a16:creationId xmlns:a16="http://schemas.microsoft.com/office/drawing/2014/main" id="{B6B5B08B-FD9F-5940-8ABC-D6C902CF3172}"/>
              </a:ext>
            </a:extLst>
          </p:cNvPr>
          <p:cNvSpPr/>
          <p:nvPr/>
        </p:nvSpPr>
        <p:spPr>
          <a:xfrm>
            <a:off x="5494483" y="1814310"/>
            <a:ext cx="2789695" cy="309966"/>
          </a:xfrm>
          <a:prstGeom prst="rect">
            <a:avLst/>
          </a:prstGeom>
          <a:solidFill>
            <a:schemeClr val="tx2"/>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Server </a:t>
            </a:r>
            <a:r>
              <a:rPr kumimoji="1" lang="ko-Kore-KR" altLang="en-US" dirty="0">
                <a:solidFill>
                  <a:schemeClr val="tx1"/>
                </a:solidFill>
              </a:rPr>
              <a:t>준비</a:t>
            </a:r>
          </a:p>
        </p:txBody>
      </p:sp>
      <p:sp>
        <p:nvSpPr>
          <p:cNvPr id="18" name="직사각형 17">
            <a:extLst>
              <a:ext uri="{FF2B5EF4-FFF2-40B4-BE49-F238E27FC236}">
                <a16:creationId xmlns:a16="http://schemas.microsoft.com/office/drawing/2014/main" id="{50144EAA-013F-3145-9EA7-0C3F97C821FE}"/>
              </a:ext>
            </a:extLst>
          </p:cNvPr>
          <p:cNvSpPr/>
          <p:nvPr/>
        </p:nvSpPr>
        <p:spPr>
          <a:xfrm>
            <a:off x="836907" y="2656682"/>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solidFill>
                  <a:schemeClr val="tx1"/>
                </a:solidFill>
              </a:rPr>
              <a:t>DataBase</a:t>
            </a:r>
            <a:r>
              <a:rPr kumimoji="1" lang="ko-KR" altLang="en-US" dirty="0">
                <a:solidFill>
                  <a:schemeClr val="tx1"/>
                </a:solidFill>
              </a:rPr>
              <a:t> 설치</a:t>
            </a:r>
            <a:endParaRPr kumimoji="1" lang="ko-Kore-KR" altLang="en-US" dirty="0">
              <a:solidFill>
                <a:schemeClr val="tx1"/>
              </a:solidFill>
            </a:endParaRPr>
          </a:p>
        </p:txBody>
      </p:sp>
      <p:sp>
        <p:nvSpPr>
          <p:cNvPr id="19" name="직사각형 18">
            <a:extLst>
              <a:ext uri="{FF2B5EF4-FFF2-40B4-BE49-F238E27FC236}">
                <a16:creationId xmlns:a16="http://schemas.microsoft.com/office/drawing/2014/main" id="{CFCA20DD-3983-1243-9143-43E204E19CEF}"/>
              </a:ext>
            </a:extLst>
          </p:cNvPr>
          <p:cNvSpPr/>
          <p:nvPr/>
        </p:nvSpPr>
        <p:spPr>
          <a:xfrm>
            <a:off x="5495843" y="2656682"/>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Database image </a:t>
            </a:r>
            <a:r>
              <a:rPr kumimoji="1" lang="ko-KR" altLang="en-US" dirty="0">
                <a:solidFill>
                  <a:schemeClr val="tx1"/>
                </a:solidFill>
              </a:rPr>
              <a:t>다운로드</a:t>
            </a:r>
            <a:endParaRPr kumimoji="1" lang="ko-Kore-KR" altLang="en-US" dirty="0">
              <a:solidFill>
                <a:schemeClr val="tx1"/>
              </a:solidFill>
            </a:endParaRPr>
          </a:p>
        </p:txBody>
      </p:sp>
      <p:sp>
        <p:nvSpPr>
          <p:cNvPr id="20" name="직사각형 19">
            <a:extLst>
              <a:ext uri="{FF2B5EF4-FFF2-40B4-BE49-F238E27FC236}">
                <a16:creationId xmlns:a16="http://schemas.microsoft.com/office/drawing/2014/main" id="{80AB9782-73E5-564F-BB72-EA871B8B75F1}"/>
              </a:ext>
            </a:extLst>
          </p:cNvPr>
          <p:cNvSpPr/>
          <p:nvPr/>
        </p:nvSpPr>
        <p:spPr>
          <a:xfrm>
            <a:off x="836906" y="3123572"/>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Configuration</a:t>
            </a:r>
            <a:endParaRPr kumimoji="1" lang="ko-Kore-KR" altLang="en-US" dirty="0">
              <a:solidFill>
                <a:schemeClr val="tx1"/>
              </a:solidFill>
            </a:endParaRPr>
          </a:p>
        </p:txBody>
      </p:sp>
      <p:sp>
        <p:nvSpPr>
          <p:cNvPr id="21" name="직사각형 20">
            <a:extLst>
              <a:ext uri="{FF2B5EF4-FFF2-40B4-BE49-F238E27FC236}">
                <a16:creationId xmlns:a16="http://schemas.microsoft.com/office/drawing/2014/main" id="{2D9EE411-26CF-5F41-90C9-0A3431DDEA04}"/>
              </a:ext>
            </a:extLst>
          </p:cNvPr>
          <p:cNvSpPr/>
          <p:nvPr/>
        </p:nvSpPr>
        <p:spPr>
          <a:xfrm>
            <a:off x="836906" y="3608375"/>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run</a:t>
            </a:r>
            <a:endParaRPr kumimoji="1" lang="ko-Kore-KR" altLang="en-US" dirty="0">
              <a:solidFill>
                <a:schemeClr val="tx1"/>
              </a:solidFill>
            </a:endParaRPr>
          </a:p>
        </p:txBody>
      </p:sp>
      <p:sp>
        <p:nvSpPr>
          <p:cNvPr id="22" name="직사각형 21">
            <a:extLst>
              <a:ext uri="{FF2B5EF4-FFF2-40B4-BE49-F238E27FC236}">
                <a16:creationId xmlns:a16="http://schemas.microsoft.com/office/drawing/2014/main" id="{3DAF433A-793B-664C-91E2-64143091F8E4}"/>
              </a:ext>
            </a:extLst>
          </p:cNvPr>
          <p:cNvSpPr/>
          <p:nvPr/>
        </p:nvSpPr>
        <p:spPr>
          <a:xfrm>
            <a:off x="5494482" y="3077868"/>
            <a:ext cx="2789695" cy="309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docker run …  </a:t>
            </a:r>
            <a:endParaRPr kumimoji="1" lang="ko-Kore-KR" altLang="en-US" dirty="0">
              <a:solidFill>
                <a:schemeClr val="tx1"/>
              </a:solidFill>
            </a:endParaRPr>
          </a:p>
        </p:txBody>
      </p:sp>
    </p:spTree>
    <p:extLst>
      <p:ext uri="{BB962C8B-B14F-4D97-AF65-F5344CB8AC3E}">
        <p14:creationId xmlns:p14="http://schemas.microsoft.com/office/powerpoint/2010/main" val="2841230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54"/>
          <p:cNvSpPr/>
          <p:nvPr/>
        </p:nvSpPr>
        <p:spPr>
          <a:xfrm>
            <a:off x="3124200" y="1302675"/>
            <a:ext cx="2895600" cy="776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4" name="Google Shape;944;p5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cxnSp>
        <p:nvCxnSpPr>
          <p:cNvPr id="945" name="Google Shape;945;p54"/>
          <p:cNvCxnSpPr>
            <a:stCxn id="943" idx="4"/>
            <a:endCxn id="946" idx="0"/>
          </p:cNvCxnSpPr>
          <p:nvPr/>
        </p:nvCxnSpPr>
        <p:spPr>
          <a:xfrm rot="5400000">
            <a:off x="3531000" y="2151975"/>
            <a:ext cx="1113600" cy="968400"/>
          </a:xfrm>
          <a:prstGeom prst="bentConnector3">
            <a:avLst>
              <a:gd name="adj1" fmla="val 50006"/>
            </a:avLst>
          </a:prstGeom>
          <a:noFill/>
          <a:ln w="28575" cap="flat" cmpd="sng">
            <a:solidFill>
              <a:schemeClr val="dk1"/>
            </a:solidFill>
            <a:prstDash val="solid"/>
            <a:miter lim="8000"/>
            <a:headEnd type="none" w="sm" len="sm"/>
            <a:tailEnd type="none" w="sm" len="sm"/>
          </a:ln>
        </p:spPr>
      </p:cxnSp>
      <p:cxnSp>
        <p:nvCxnSpPr>
          <p:cNvPr id="947" name="Google Shape;947;p54"/>
          <p:cNvCxnSpPr>
            <a:stCxn id="948" idx="0"/>
            <a:endCxn id="943" idx="4"/>
          </p:cNvCxnSpPr>
          <p:nvPr/>
        </p:nvCxnSpPr>
        <p:spPr>
          <a:xfrm rot="-5400000">
            <a:off x="2562750" y="1183850"/>
            <a:ext cx="1113600" cy="2904900"/>
          </a:xfrm>
          <a:prstGeom prst="bentConnector3">
            <a:avLst>
              <a:gd name="adj1" fmla="val 50006"/>
            </a:avLst>
          </a:prstGeom>
          <a:noFill/>
          <a:ln w="28575" cap="flat" cmpd="sng">
            <a:solidFill>
              <a:schemeClr val="dk1"/>
            </a:solidFill>
            <a:prstDash val="solid"/>
            <a:miter lim="8000"/>
            <a:headEnd type="none" w="sm" len="sm"/>
            <a:tailEnd type="none" w="sm" len="sm"/>
          </a:ln>
        </p:spPr>
      </p:cxnSp>
      <p:cxnSp>
        <p:nvCxnSpPr>
          <p:cNvPr id="949" name="Google Shape;949;p54"/>
          <p:cNvCxnSpPr>
            <a:stCxn id="943" idx="4"/>
            <a:endCxn id="950" idx="0"/>
          </p:cNvCxnSpPr>
          <p:nvPr/>
        </p:nvCxnSpPr>
        <p:spPr>
          <a:xfrm rot="-5400000" flipH="1">
            <a:off x="5467650" y="1183725"/>
            <a:ext cx="1113600" cy="2904900"/>
          </a:xfrm>
          <a:prstGeom prst="bentConnector3">
            <a:avLst>
              <a:gd name="adj1" fmla="val 50006"/>
            </a:avLst>
          </a:prstGeom>
          <a:noFill/>
          <a:ln w="28575" cap="flat" cmpd="sng">
            <a:solidFill>
              <a:schemeClr val="dk1"/>
            </a:solidFill>
            <a:prstDash val="solid"/>
            <a:miter lim="8000"/>
            <a:headEnd type="none" w="sm" len="sm"/>
            <a:tailEnd type="none" w="sm" len="sm"/>
          </a:ln>
        </p:spPr>
      </p:cxnSp>
      <p:cxnSp>
        <p:nvCxnSpPr>
          <p:cNvPr id="951" name="Google Shape;951;p54"/>
          <p:cNvCxnSpPr>
            <a:stCxn id="952" idx="0"/>
            <a:endCxn id="943" idx="4"/>
          </p:cNvCxnSpPr>
          <p:nvPr/>
        </p:nvCxnSpPr>
        <p:spPr>
          <a:xfrm rot="5400000" flipH="1">
            <a:off x="4499384" y="2152100"/>
            <a:ext cx="1113600" cy="968400"/>
          </a:xfrm>
          <a:prstGeom prst="bentConnector3">
            <a:avLst>
              <a:gd name="adj1" fmla="val 50006"/>
            </a:avLst>
          </a:prstGeom>
          <a:noFill/>
          <a:ln w="28575" cap="flat" cmpd="sng">
            <a:solidFill>
              <a:schemeClr val="dk1"/>
            </a:solidFill>
            <a:prstDash val="solid"/>
            <a:miter lim="8000"/>
            <a:headEnd type="none" w="sm" len="sm"/>
            <a:tailEnd type="none" w="sm" len="sm"/>
          </a:ln>
        </p:spPr>
      </p:cxnSp>
      <p:sp>
        <p:nvSpPr>
          <p:cNvPr id="953" name="Google Shape;953;p54"/>
          <p:cNvSpPr txBox="1"/>
          <p:nvPr/>
        </p:nvSpPr>
        <p:spPr>
          <a:xfrm>
            <a:off x="3124200" y="1507900"/>
            <a:ext cx="28956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Bigshot One"/>
                <a:ea typeface="Bigshot One"/>
                <a:cs typeface="Bigshot One"/>
                <a:sym typeface="Bigshot One"/>
              </a:rPr>
              <a:t>Business model</a:t>
            </a:r>
            <a:endParaRPr sz="2300">
              <a:solidFill>
                <a:schemeClr val="dk1"/>
              </a:solidFill>
              <a:latin typeface="Bigshot One"/>
              <a:ea typeface="Bigshot One"/>
              <a:cs typeface="Bigshot One"/>
              <a:sym typeface="Bigshot One"/>
            </a:endParaRPr>
          </a:p>
        </p:txBody>
      </p:sp>
      <p:sp>
        <p:nvSpPr>
          <p:cNvPr id="950" name="Google Shape;950;p54"/>
          <p:cNvSpPr txBox="1"/>
          <p:nvPr/>
        </p:nvSpPr>
        <p:spPr>
          <a:xfrm>
            <a:off x="6523026"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Technology</a:t>
            </a:r>
            <a:endParaRPr sz="2000">
              <a:solidFill>
                <a:schemeClr val="dk1"/>
              </a:solidFill>
              <a:latin typeface="Bigshot One"/>
              <a:ea typeface="Bigshot One"/>
              <a:cs typeface="Bigshot One"/>
              <a:sym typeface="Bigshot One"/>
            </a:endParaRPr>
          </a:p>
        </p:txBody>
      </p:sp>
      <p:sp>
        <p:nvSpPr>
          <p:cNvPr id="952" name="Google Shape;952;p54"/>
          <p:cNvSpPr txBox="1"/>
          <p:nvPr/>
        </p:nvSpPr>
        <p:spPr>
          <a:xfrm>
            <a:off x="4586384"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Assessment</a:t>
            </a:r>
            <a:endParaRPr sz="2000">
              <a:solidFill>
                <a:schemeClr val="dk1"/>
              </a:solidFill>
              <a:latin typeface="Bigshot One"/>
              <a:ea typeface="Bigshot One"/>
              <a:cs typeface="Bigshot One"/>
              <a:sym typeface="Bigshot One"/>
            </a:endParaRPr>
          </a:p>
        </p:txBody>
      </p:sp>
      <p:sp>
        <p:nvSpPr>
          <p:cNvPr id="946" name="Google Shape;946;p54"/>
          <p:cNvSpPr txBox="1"/>
          <p:nvPr/>
        </p:nvSpPr>
        <p:spPr>
          <a:xfrm>
            <a:off x="2649742"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Training</a:t>
            </a:r>
            <a:endParaRPr sz="2000">
              <a:solidFill>
                <a:schemeClr val="dk1"/>
              </a:solidFill>
              <a:latin typeface="Bigshot One"/>
              <a:ea typeface="Bigshot One"/>
              <a:cs typeface="Bigshot One"/>
              <a:sym typeface="Bigshot One"/>
            </a:endParaRPr>
          </a:p>
        </p:txBody>
      </p:sp>
      <p:sp>
        <p:nvSpPr>
          <p:cNvPr id="948" name="Google Shape;948;p54"/>
          <p:cNvSpPr txBox="1"/>
          <p:nvPr/>
        </p:nvSpPr>
        <p:spPr>
          <a:xfrm>
            <a:off x="713100"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Marketing</a:t>
            </a:r>
            <a:endParaRPr sz="2000">
              <a:solidFill>
                <a:schemeClr val="dk1"/>
              </a:solidFill>
              <a:latin typeface="Bigshot One"/>
              <a:ea typeface="Bigshot One"/>
              <a:cs typeface="Bigshot One"/>
              <a:sym typeface="Bigshot One"/>
            </a:endParaRPr>
          </a:p>
        </p:txBody>
      </p:sp>
      <p:sp>
        <p:nvSpPr>
          <p:cNvPr id="954" name="Google Shape;954;p54"/>
          <p:cNvSpPr txBox="1"/>
          <p:nvPr/>
        </p:nvSpPr>
        <p:spPr>
          <a:xfrm>
            <a:off x="6523026"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Neptune is the farthest planet from the Sun</a:t>
            </a:r>
            <a:endParaRPr sz="1600">
              <a:solidFill>
                <a:schemeClr val="dk1"/>
              </a:solidFill>
              <a:latin typeface="Bigshot One"/>
              <a:ea typeface="Bigshot One"/>
              <a:cs typeface="Bigshot One"/>
              <a:sym typeface="Bigshot One"/>
            </a:endParaRPr>
          </a:p>
        </p:txBody>
      </p:sp>
      <p:sp>
        <p:nvSpPr>
          <p:cNvPr id="955" name="Google Shape;955;p54"/>
          <p:cNvSpPr txBox="1"/>
          <p:nvPr/>
        </p:nvSpPr>
        <p:spPr>
          <a:xfrm>
            <a:off x="4586375"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Earth is the beautiful planet where we live</a:t>
            </a:r>
            <a:endParaRPr sz="1600">
              <a:solidFill>
                <a:schemeClr val="dk1"/>
              </a:solidFill>
              <a:latin typeface="Bigshot One"/>
              <a:ea typeface="Bigshot One"/>
              <a:cs typeface="Bigshot One"/>
              <a:sym typeface="Bigshot One"/>
            </a:endParaRPr>
          </a:p>
        </p:txBody>
      </p:sp>
      <p:sp>
        <p:nvSpPr>
          <p:cNvPr id="956" name="Google Shape;956;p54"/>
          <p:cNvSpPr txBox="1"/>
          <p:nvPr/>
        </p:nvSpPr>
        <p:spPr>
          <a:xfrm>
            <a:off x="2649742"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Venus is the second planet from the Sun</a:t>
            </a:r>
            <a:endParaRPr sz="1600">
              <a:solidFill>
                <a:schemeClr val="dk1"/>
              </a:solidFill>
              <a:latin typeface="Bigshot One"/>
              <a:ea typeface="Bigshot One"/>
              <a:cs typeface="Bigshot One"/>
              <a:sym typeface="Bigshot One"/>
            </a:endParaRPr>
          </a:p>
        </p:txBody>
      </p:sp>
      <p:sp>
        <p:nvSpPr>
          <p:cNvPr id="957" name="Google Shape;957;p54"/>
          <p:cNvSpPr txBox="1"/>
          <p:nvPr/>
        </p:nvSpPr>
        <p:spPr>
          <a:xfrm>
            <a:off x="713100"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Jupiter is the biggest planet of them all</a:t>
            </a:r>
            <a:endParaRPr sz="1600">
              <a:solidFill>
                <a:schemeClr val="dk1"/>
              </a:solidFill>
              <a:latin typeface="Bigshot One"/>
              <a:ea typeface="Bigshot One"/>
              <a:cs typeface="Bigshot One"/>
              <a:sym typeface="Bigshot One"/>
            </a:endParaRPr>
          </a:p>
        </p:txBody>
      </p:sp>
      <p:sp>
        <p:nvSpPr>
          <p:cNvPr id="958" name="Google Shape;958;p5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959" name="Google Shape;959;p54"/>
          <p:cNvGrpSpPr/>
          <p:nvPr/>
        </p:nvGrpSpPr>
        <p:grpSpPr>
          <a:xfrm>
            <a:off x="4887442" y="162470"/>
            <a:ext cx="764096" cy="175985"/>
            <a:chOff x="4917734" y="191707"/>
            <a:chExt cx="764096" cy="175985"/>
          </a:xfrm>
        </p:grpSpPr>
        <p:grpSp>
          <p:nvGrpSpPr>
            <p:cNvPr id="960" name="Google Shape;960;p54"/>
            <p:cNvGrpSpPr/>
            <p:nvPr/>
          </p:nvGrpSpPr>
          <p:grpSpPr>
            <a:xfrm>
              <a:off x="4917734" y="191707"/>
              <a:ext cx="175994" cy="175985"/>
              <a:chOff x="266768" y="1721375"/>
              <a:chExt cx="397907" cy="397887"/>
            </a:xfrm>
          </p:grpSpPr>
          <p:sp>
            <p:nvSpPr>
              <p:cNvPr id="961" name="Google Shape;961;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4"/>
            <p:cNvGrpSpPr/>
            <p:nvPr/>
          </p:nvGrpSpPr>
          <p:grpSpPr>
            <a:xfrm>
              <a:off x="5211543" y="191707"/>
              <a:ext cx="175976" cy="175985"/>
              <a:chOff x="864491" y="1723250"/>
              <a:chExt cx="397866" cy="397887"/>
            </a:xfrm>
          </p:grpSpPr>
          <p:sp>
            <p:nvSpPr>
              <p:cNvPr id="964" name="Google Shape;964;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5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54"/>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55"/>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Timing</a:t>
            </a:r>
            <a:endParaRPr/>
          </a:p>
        </p:txBody>
      </p:sp>
      <p:sp>
        <p:nvSpPr>
          <p:cNvPr id="974" name="Google Shape;974;p55"/>
          <p:cNvSpPr txBox="1"/>
          <p:nvPr/>
        </p:nvSpPr>
        <p:spPr>
          <a:xfrm>
            <a:off x="6128179" y="1668300"/>
            <a:ext cx="2310600" cy="714300"/>
          </a:xfrm>
          <a:prstGeom prst="rect">
            <a:avLst/>
          </a:prstGeom>
          <a:noFill/>
          <a:ln>
            <a:noFill/>
          </a:ln>
        </p:spPr>
        <p:txBody>
          <a:bodyPr spcFirstLastPara="1" wrap="square" lIns="0" tIns="0" rIns="0" bIns="91425" anchor="ctr" anchorCtr="0">
            <a:noAutofit/>
          </a:bodyPr>
          <a:lstStyle/>
          <a:p>
            <a:pPr marL="12700" marR="0" lvl="0" indent="0" algn="l" rtl="0">
              <a:lnSpc>
                <a:spcPct val="100000"/>
              </a:lnSpc>
              <a:spcBef>
                <a:spcPts val="800"/>
              </a:spcBef>
              <a:spcAft>
                <a:spcPts val="0"/>
              </a:spcAft>
              <a:buSzPts val="1100"/>
              <a:buNone/>
            </a:pPr>
            <a:r>
              <a:rPr lang="en" sz="1600">
                <a:solidFill>
                  <a:schemeClr val="dk1"/>
                </a:solidFill>
                <a:latin typeface="Calibri"/>
                <a:ea typeface="Calibri"/>
                <a:cs typeface="Calibri"/>
                <a:sym typeface="Calibri"/>
              </a:rPr>
              <a:t>Jupiter is a gas giant and the biggest planet in the Solar System</a:t>
            </a:r>
            <a:endParaRPr sz="1600">
              <a:solidFill>
                <a:schemeClr val="dk1"/>
              </a:solidFill>
              <a:latin typeface="Calibri"/>
              <a:ea typeface="Calibri"/>
              <a:cs typeface="Calibri"/>
              <a:sym typeface="Calibri"/>
            </a:endParaRPr>
          </a:p>
        </p:txBody>
      </p:sp>
      <p:sp>
        <p:nvSpPr>
          <p:cNvPr id="975" name="Google Shape;975;p55"/>
          <p:cNvSpPr txBox="1"/>
          <p:nvPr/>
        </p:nvSpPr>
        <p:spPr>
          <a:xfrm>
            <a:off x="6128175" y="3151475"/>
            <a:ext cx="2310900" cy="818100"/>
          </a:xfrm>
          <a:prstGeom prst="rect">
            <a:avLst/>
          </a:prstGeom>
          <a:noFill/>
          <a:ln>
            <a:noFill/>
          </a:ln>
        </p:spPr>
        <p:txBody>
          <a:bodyPr spcFirstLastPara="1" wrap="square" lIns="0" tIns="0" rIns="0" bIns="91425" anchor="ctr" anchorCtr="0">
            <a:noAutofit/>
          </a:bodyPr>
          <a:lstStyle/>
          <a:p>
            <a:pPr marL="12700" marR="0" lvl="0" indent="0" algn="l" rtl="0">
              <a:lnSpc>
                <a:spcPct val="100000"/>
              </a:lnSpc>
              <a:spcBef>
                <a:spcPts val="0"/>
              </a:spcBef>
              <a:spcAft>
                <a:spcPts val="0"/>
              </a:spcAft>
              <a:buSzPts val="1100"/>
              <a:buNone/>
            </a:pPr>
            <a:r>
              <a:rPr lang="en" sz="1600">
                <a:solidFill>
                  <a:schemeClr val="dk1"/>
                </a:solidFill>
                <a:latin typeface="Calibri"/>
                <a:ea typeface="Calibri"/>
                <a:cs typeface="Calibri"/>
                <a:sym typeface="Calibri"/>
              </a:rPr>
              <a:t>Saturn was named after the Roman god of wealth</a:t>
            </a:r>
            <a:endParaRPr sz="1600">
              <a:solidFill>
                <a:schemeClr val="dk1"/>
              </a:solidFill>
              <a:latin typeface="Calibri"/>
              <a:ea typeface="Calibri"/>
              <a:cs typeface="Calibri"/>
              <a:sym typeface="Calibri"/>
            </a:endParaRPr>
          </a:p>
          <a:p>
            <a:pPr marL="12700" marR="0" lvl="0" indent="0" algn="l" rtl="0">
              <a:lnSpc>
                <a:spcPct val="100000"/>
              </a:lnSpc>
              <a:spcBef>
                <a:spcPts val="0"/>
              </a:spcBef>
              <a:spcAft>
                <a:spcPts val="0"/>
              </a:spcAft>
              <a:buSzPts val="1100"/>
              <a:buNone/>
            </a:pPr>
            <a:r>
              <a:rPr lang="en" sz="1600">
                <a:solidFill>
                  <a:schemeClr val="dk1"/>
                </a:solidFill>
                <a:latin typeface="Calibri"/>
                <a:ea typeface="Calibri"/>
                <a:cs typeface="Calibri"/>
                <a:sym typeface="Calibri"/>
              </a:rPr>
              <a:t>and agriculture</a:t>
            </a:r>
            <a:endParaRPr sz="1600">
              <a:solidFill>
                <a:schemeClr val="dk1"/>
              </a:solidFill>
              <a:latin typeface="Calibri"/>
              <a:ea typeface="Calibri"/>
              <a:cs typeface="Calibri"/>
              <a:sym typeface="Calibri"/>
            </a:endParaRPr>
          </a:p>
        </p:txBody>
      </p:sp>
      <p:sp>
        <p:nvSpPr>
          <p:cNvPr id="976" name="Google Shape;976;p55"/>
          <p:cNvSpPr txBox="1"/>
          <p:nvPr/>
        </p:nvSpPr>
        <p:spPr>
          <a:xfrm>
            <a:off x="704850" y="3151472"/>
            <a:ext cx="2310900" cy="818100"/>
          </a:xfrm>
          <a:prstGeom prst="rect">
            <a:avLst/>
          </a:prstGeom>
          <a:noFill/>
          <a:ln>
            <a:noFill/>
          </a:ln>
        </p:spPr>
        <p:txBody>
          <a:bodyPr spcFirstLastPara="1" wrap="square" lIns="0" tIns="6700" rIns="0" bIns="91425" anchor="ctr" anchorCtr="0">
            <a:noAutofit/>
          </a:bodyPr>
          <a:lstStyle/>
          <a:p>
            <a:pPr marL="12700" marR="0" lvl="0" indent="0" algn="r" rtl="0">
              <a:spcBef>
                <a:spcPts val="800"/>
              </a:spcBef>
              <a:spcAft>
                <a:spcPts val="0"/>
              </a:spcAft>
              <a:buNone/>
            </a:pPr>
            <a:r>
              <a:rPr lang="en" sz="1600">
                <a:solidFill>
                  <a:schemeClr val="dk1"/>
                </a:solidFill>
                <a:latin typeface="Calibri"/>
                <a:ea typeface="Calibri"/>
                <a:cs typeface="Calibri"/>
                <a:sym typeface="Calibri"/>
              </a:rPr>
              <a:t>Neptune is the fourth-largest object in the Solar System</a:t>
            </a:r>
            <a:endParaRPr sz="1600">
              <a:solidFill>
                <a:schemeClr val="dk1"/>
              </a:solidFill>
              <a:latin typeface="Calibri"/>
              <a:ea typeface="Calibri"/>
              <a:cs typeface="Calibri"/>
              <a:sym typeface="Calibri"/>
            </a:endParaRPr>
          </a:p>
        </p:txBody>
      </p:sp>
      <p:sp>
        <p:nvSpPr>
          <p:cNvPr id="977" name="Google Shape;977;p55"/>
          <p:cNvSpPr txBox="1"/>
          <p:nvPr/>
        </p:nvSpPr>
        <p:spPr>
          <a:xfrm>
            <a:off x="705244" y="1668300"/>
            <a:ext cx="2310600" cy="714300"/>
          </a:xfrm>
          <a:prstGeom prst="rect">
            <a:avLst/>
          </a:prstGeom>
          <a:noFill/>
          <a:ln>
            <a:noFill/>
          </a:ln>
        </p:spPr>
        <p:txBody>
          <a:bodyPr spcFirstLastPara="1" wrap="square" lIns="0" tIns="0" rIns="0" bIns="91425" anchor="ctr" anchorCtr="0">
            <a:noAutofit/>
          </a:bodyPr>
          <a:lstStyle/>
          <a:p>
            <a:pPr marL="12700" lvl="0" indent="0" algn="r" rtl="0">
              <a:spcBef>
                <a:spcPts val="800"/>
              </a:spcBef>
              <a:spcAft>
                <a:spcPts val="0"/>
              </a:spcAft>
              <a:buNone/>
            </a:pPr>
            <a:r>
              <a:rPr lang="en" sz="1600">
                <a:solidFill>
                  <a:schemeClr val="dk1"/>
                </a:solidFill>
                <a:latin typeface="Calibri"/>
                <a:ea typeface="Calibri"/>
                <a:cs typeface="Calibri"/>
                <a:sym typeface="Calibri"/>
              </a:rPr>
              <a:t>Mercury is the closest planet to the Sun and the smallest one in the System</a:t>
            </a:r>
            <a:endParaRPr sz="1600">
              <a:solidFill>
                <a:schemeClr val="dk1"/>
              </a:solidFill>
              <a:latin typeface="Calibri"/>
              <a:ea typeface="Calibri"/>
              <a:cs typeface="Calibri"/>
              <a:sym typeface="Calibri"/>
            </a:endParaRPr>
          </a:p>
        </p:txBody>
      </p:sp>
      <p:sp>
        <p:nvSpPr>
          <p:cNvPr id="978" name="Google Shape;978;p55"/>
          <p:cNvSpPr/>
          <p:nvPr/>
        </p:nvSpPr>
        <p:spPr>
          <a:xfrm>
            <a:off x="3192375" y="1759900"/>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01</a:t>
            </a:r>
            <a:endParaRPr sz="2500">
              <a:solidFill>
                <a:schemeClr val="dk1"/>
              </a:solidFill>
              <a:latin typeface="Bigshot One"/>
              <a:ea typeface="Bigshot One"/>
              <a:cs typeface="Bigshot One"/>
              <a:sym typeface="Bigshot One"/>
            </a:endParaRPr>
          </a:p>
        </p:txBody>
      </p:sp>
      <p:sp>
        <p:nvSpPr>
          <p:cNvPr id="979" name="Google Shape;979;p55"/>
          <p:cNvSpPr/>
          <p:nvPr/>
        </p:nvSpPr>
        <p:spPr>
          <a:xfrm>
            <a:off x="4943888" y="1759962"/>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02</a:t>
            </a:r>
            <a:endParaRPr sz="2500">
              <a:solidFill>
                <a:schemeClr val="dk1"/>
              </a:solidFill>
              <a:latin typeface="Bigshot One"/>
              <a:ea typeface="Bigshot One"/>
              <a:cs typeface="Bigshot One"/>
              <a:sym typeface="Bigshot One"/>
            </a:endParaRPr>
          </a:p>
        </p:txBody>
      </p:sp>
      <p:sp>
        <p:nvSpPr>
          <p:cNvPr id="980" name="Google Shape;980;p55"/>
          <p:cNvSpPr/>
          <p:nvPr/>
        </p:nvSpPr>
        <p:spPr>
          <a:xfrm>
            <a:off x="3192350" y="3295025"/>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03</a:t>
            </a:r>
            <a:endParaRPr sz="2500">
              <a:solidFill>
                <a:schemeClr val="dk1"/>
              </a:solidFill>
              <a:latin typeface="Bigshot One"/>
              <a:ea typeface="Bigshot One"/>
              <a:cs typeface="Bigshot One"/>
              <a:sym typeface="Bigshot One"/>
            </a:endParaRPr>
          </a:p>
        </p:txBody>
      </p:sp>
      <p:sp>
        <p:nvSpPr>
          <p:cNvPr id="981" name="Google Shape;981;p55"/>
          <p:cNvSpPr/>
          <p:nvPr/>
        </p:nvSpPr>
        <p:spPr>
          <a:xfrm>
            <a:off x="4943888" y="3295025"/>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04</a:t>
            </a:r>
            <a:endParaRPr sz="2500">
              <a:solidFill>
                <a:schemeClr val="dk1"/>
              </a:solidFill>
              <a:latin typeface="Bigshot One"/>
              <a:ea typeface="Bigshot One"/>
              <a:cs typeface="Bigshot One"/>
              <a:sym typeface="Bigshot One"/>
            </a:endParaRPr>
          </a:p>
        </p:txBody>
      </p:sp>
      <p:cxnSp>
        <p:nvCxnSpPr>
          <p:cNvPr id="982" name="Google Shape;982;p55"/>
          <p:cNvCxnSpPr>
            <a:stCxn id="978" idx="6"/>
            <a:endCxn id="979" idx="2"/>
          </p:cNvCxnSpPr>
          <p:nvPr/>
        </p:nvCxnSpPr>
        <p:spPr>
          <a:xfrm>
            <a:off x="4200075" y="2025400"/>
            <a:ext cx="743700" cy="0"/>
          </a:xfrm>
          <a:prstGeom prst="straightConnector1">
            <a:avLst/>
          </a:prstGeom>
          <a:noFill/>
          <a:ln w="28575" cap="flat" cmpd="sng">
            <a:solidFill>
              <a:schemeClr val="dk1"/>
            </a:solidFill>
            <a:prstDash val="solid"/>
            <a:round/>
            <a:headEnd type="none" w="med" len="med"/>
            <a:tailEnd type="none" w="med" len="med"/>
          </a:ln>
        </p:spPr>
      </p:cxnSp>
      <p:cxnSp>
        <p:nvCxnSpPr>
          <p:cNvPr id="983" name="Google Shape;983;p55"/>
          <p:cNvCxnSpPr>
            <a:stCxn id="979" idx="4"/>
            <a:endCxn id="980" idx="0"/>
          </p:cNvCxnSpPr>
          <p:nvPr/>
        </p:nvCxnSpPr>
        <p:spPr>
          <a:xfrm rot="5400000">
            <a:off x="4069988" y="1917312"/>
            <a:ext cx="1004100" cy="1751400"/>
          </a:xfrm>
          <a:prstGeom prst="bentConnector3">
            <a:avLst>
              <a:gd name="adj1" fmla="val 49998"/>
            </a:avLst>
          </a:prstGeom>
          <a:noFill/>
          <a:ln w="28575" cap="flat" cmpd="sng">
            <a:solidFill>
              <a:schemeClr val="dk1"/>
            </a:solidFill>
            <a:prstDash val="solid"/>
            <a:round/>
            <a:headEnd type="none" w="med" len="med"/>
            <a:tailEnd type="none" w="med" len="med"/>
          </a:ln>
        </p:spPr>
      </p:cxnSp>
      <p:cxnSp>
        <p:nvCxnSpPr>
          <p:cNvPr id="984" name="Google Shape;984;p55"/>
          <p:cNvCxnSpPr>
            <a:stCxn id="980" idx="6"/>
            <a:endCxn id="981" idx="2"/>
          </p:cNvCxnSpPr>
          <p:nvPr/>
        </p:nvCxnSpPr>
        <p:spPr>
          <a:xfrm>
            <a:off x="4200050" y="3560525"/>
            <a:ext cx="743700" cy="0"/>
          </a:xfrm>
          <a:prstGeom prst="straightConnector1">
            <a:avLst/>
          </a:prstGeom>
          <a:noFill/>
          <a:ln w="28575" cap="flat" cmpd="sng">
            <a:solidFill>
              <a:schemeClr val="dk1"/>
            </a:solidFill>
            <a:prstDash val="solid"/>
            <a:round/>
            <a:headEnd type="none" w="med" len="med"/>
            <a:tailEnd type="none" w="med" len="med"/>
          </a:ln>
        </p:spPr>
      </p:cxnSp>
      <p:sp>
        <p:nvSpPr>
          <p:cNvPr id="985" name="Google Shape;985;p55"/>
          <p:cNvSpPr txBox="1"/>
          <p:nvPr/>
        </p:nvSpPr>
        <p:spPr>
          <a:xfrm>
            <a:off x="580643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986" name="Google Shape;986;p55"/>
          <p:cNvGrpSpPr/>
          <p:nvPr/>
        </p:nvGrpSpPr>
        <p:grpSpPr>
          <a:xfrm>
            <a:off x="4887442" y="162470"/>
            <a:ext cx="764096" cy="175985"/>
            <a:chOff x="4917734" y="191707"/>
            <a:chExt cx="764096" cy="175985"/>
          </a:xfrm>
        </p:grpSpPr>
        <p:grpSp>
          <p:nvGrpSpPr>
            <p:cNvPr id="987" name="Google Shape;987;p55"/>
            <p:cNvGrpSpPr/>
            <p:nvPr/>
          </p:nvGrpSpPr>
          <p:grpSpPr>
            <a:xfrm>
              <a:off x="4917734" y="191707"/>
              <a:ext cx="175994" cy="175985"/>
              <a:chOff x="266768" y="1721375"/>
              <a:chExt cx="397907" cy="397887"/>
            </a:xfrm>
          </p:grpSpPr>
          <p:sp>
            <p:nvSpPr>
              <p:cNvPr id="988" name="Google Shape;988;p5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55"/>
            <p:cNvGrpSpPr/>
            <p:nvPr/>
          </p:nvGrpSpPr>
          <p:grpSpPr>
            <a:xfrm>
              <a:off x="5211543" y="191707"/>
              <a:ext cx="175976" cy="175985"/>
              <a:chOff x="864491" y="1723250"/>
              <a:chExt cx="397866" cy="397887"/>
            </a:xfrm>
          </p:grpSpPr>
          <p:sp>
            <p:nvSpPr>
              <p:cNvPr id="991" name="Google Shape;991;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5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55"/>
          <p:cNvSpPr txBox="1"/>
          <p:nvPr/>
        </p:nvSpPr>
        <p:spPr>
          <a:xfrm flipH="1">
            <a:off x="65906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6"/>
          <p:cNvSpPr/>
          <p:nvPr/>
        </p:nvSpPr>
        <p:spPr>
          <a:xfrm>
            <a:off x="775950" y="1615650"/>
            <a:ext cx="1860300" cy="6621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1" name="Google Shape;1001;p56"/>
          <p:cNvSpPr/>
          <p:nvPr/>
        </p:nvSpPr>
        <p:spPr>
          <a:xfrm>
            <a:off x="775950" y="3049050"/>
            <a:ext cx="1860300" cy="6621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2" name="Google Shape;1002;p5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Investment</a:t>
            </a:r>
            <a:endParaRPr/>
          </a:p>
        </p:txBody>
      </p:sp>
      <p:sp>
        <p:nvSpPr>
          <p:cNvPr id="1003" name="Google Shape;1003;p56"/>
          <p:cNvSpPr txBox="1"/>
          <p:nvPr/>
        </p:nvSpPr>
        <p:spPr>
          <a:xfrm>
            <a:off x="713100" y="1682850"/>
            <a:ext cx="198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12739"/>
                </a:solidFill>
                <a:latin typeface="Bigshot One"/>
                <a:ea typeface="Bigshot One"/>
                <a:cs typeface="Bigshot One"/>
                <a:sym typeface="Bigshot One"/>
              </a:rPr>
              <a:t>Mercury</a:t>
            </a:r>
            <a:endParaRPr sz="2500">
              <a:solidFill>
                <a:srgbClr val="212739"/>
              </a:solidFill>
              <a:latin typeface="Bigshot One"/>
              <a:ea typeface="Bigshot One"/>
              <a:cs typeface="Bigshot One"/>
              <a:sym typeface="Bigshot One"/>
            </a:endParaRPr>
          </a:p>
        </p:txBody>
      </p:sp>
      <p:sp>
        <p:nvSpPr>
          <p:cNvPr id="1004" name="Google Shape;1004;p56"/>
          <p:cNvSpPr txBox="1"/>
          <p:nvPr/>
        </p:nvSpPr>
        <p:spPr>
          <a:xfrm>
            <a:off x="713100" y="2269375"/>
            <a:ext cx="19860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242424"/>
                </a:solidFill>
                <a:latin typeface="Calibri"/>
                <a:ea typeface="Calibri"/>
                <a:cs typeface="Calibri"/>
                <a:sym typeface="Calibri"/>
              </a:rPr>
              <a:t>It’s the closest planet to the Sun</a:t>
            </a:r>
            <a:endParaRPr sz="1600">
              <a:solidFill>
                <a:srgbClr val="242424"/>
              </a:solidFill>
              <a:latin typeface="Calibri"/>
              <a:ea typeface="Calibri"/>
              <a:cs typeface="Calibri"/>
              <a:sym typeface="Calibri"/>
            </a:endParaRPr>
          </a:p>
        </p:txBody>
      </p:sp>
      <p:sp>
        <p:nvSpPr>
          <p:cNvPr id="1005" name="Google Shape;1005;p56"/>
          <p:cNvSpPr txBox="1"/>
          <p:nvPr/>
        </p:nvSpPr>
        <p:spPr>
          <a:xfrm>
            <a:off x="713100" y="3116250"/>
            <a:ext cx="198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12739"/>
                </a:solidFill>
                <a:latin typeface="Bigshot One"/>
                <a:ea typeface="Bigshot One"/>
                <a:cs typeface="Bigshot One"/>
                <a:sym typeface="Bigshot One"/>
              </a:rPr>
              <a:t>Jupiter</a:t>
            </a:r>
            <a:endParaRPr sz="2500">
              <a:solidFill>
                <a:srgbClr val="212739"/>
              </a:solidFill>
              <a:latin typeface="Bigshot One"/>
              <a:ea typeface="Bigshot One"/>
              <a:cs typeface="Bigshot One"/>
              <a:sym typeface="Bigshot One"/>
            </a:endParaRPr>
          </a:p>
        </p:txBody>
      </p:sp>
      <p:sp>
        <p:nvSpPr>
          <p:cNvPr id="1006" name="Google Shape;1006;p56"/>
          <p:cNvSpPr txBox="1"/>
          <p:nvPr/>
        </p:nvSpPr>
        <p:spPr>
          <a:xfrm>
            <a:off x="713100" y="3702775"/>
            <a:ext cx="19860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242424"/>
                </a:solidFill>
                <a:latin typeface="Calibri"/>
                <a:ea typeface="Calibri"/>
                <a:cs typeface="Calibri"/>
                <a:sym typeface="Calibri"/>
              </a:rPr>
              <a:t>Jupiter is the biggest planet of them all</a:t>
            </a:r>
            <a:endParaRPr sz="1600">
              <a:solidFill>
                <a:srgbClr val="242424"/>
              </a:solidFill>
              <a:latin typeface="Calibri"/>
              <a:ea typeface="Calibri"/>
              <a:cs typeface="Calibri"/>
              <a:sym typeface="Calibri"/>
            </a:endParaRPr>
          </a:p>
        </p:txBody>
      </p:sp>
      <p:grpSp>
        <p:nvGrpSpPr>
          <p:cNvPr id="1007" name="Google Shape;1007;p56"/>
          <p:cNvGrpSpPr/>
          <p:nvPr/>
        </p:nvGrpSpPr>
        <p:grpSpPr>
          <a:xfrm>
            <a:off x="3284078" y="1343243"/>
            <a:ext cx="5059827" cy="2800644"/>
            <a:chOff x="3284078" y="1343243"/>
            <a:chExt cx="5059827" cy="2800644"/>
          </a:xfrm>
        </p:grpSpPr>
        <p:grpSp>
          <p:nvGrpSpPr>
            <p:cNvPr id="1008" name="Google Shape;1008;p56"/>
            <p:cNvGrpSpPr/>
            <p:nvPr/>
          </p:nvGrpSpPr>
          <p:grpSpPr>
            <a:xfrm>
              <a:off x="6345763" y="2518590"/>
              <a:ext cx="89250" cy="80855"/>
              <a:chOff x="4293400" y="2574725"/>
              <a:chExt cx="84425" cy="80100"/>
            </a:xfrm>
          </p:grpSpPr>
          <p:sp>
            <p:nvSpPr>
              <p:cNvPr id="1009" name="Google Shape;1009;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noFill/>
              <a:ln w="9525" cap="flat" cmpd="sng">
                <a:solidFill>
                  <a:schemeClr val="dk1"/>
                </a:solidFill>
                <a:prstDash val="solid"/>
                <a:round/>
                <a:headEnd type="none" w="med" len="med"/>
                <a:tailEnd type="none" w="med" len="med"/>
              </a:ln>
            </p:spPr>
          </p:sp>
          <p:sp>
            <p:nvSpPr>
              <p:cNvPr id="1010" name="Google Shape;1010;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56"/>
            <p:cNvGrpSpPr/>
            <p:nvPr/>
          </p:nvGrpSpPr>
          <p:grpSpPr>
            <a:xfrm>
              <a:off x="6035781" y="1396061"/>
              <a:ext cx="2026843" cy="1151626"/>
              <a:chOff x="4000175" y="1462675"/>
              <a:chExt cx="1917275" cy="1140875"/>
            </a:xfrm>
          </p:grpSpPr>
          <p:sp>
            <p:nvSpPr>
              <p:cNvPr id="1012" name="Google Shape;1012;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1"/>
              </a:solidFill>
              <a:ln w="9525" cap="flat" cmpd="sng">
                <a:solidFill>
                  <a:schemeClr val="dk1"/>
                </a:solidFill>
                <a:prstDash val="solid"/>
                <a:round/>
                <a:headEnd type="none" w="med" len="med"/>
                <a:tailEnd type="none" w="med" len="med"/>
              </a:ln>
            </p:spPr>
          </p:sp>
          <p:grpSp>
            <p:nvGrpSpPr>
              <p:cNvPr id="1013" name="Google Shape;1013;p56"/>
              <p:cNvGrpSpPr/>
              <p:nvPr/>
            </p:nvGrpSpPr>
            <p:grpSpPr>
              <a:xfrm>
                <a:off x="4000175" y="1462675"/>
                <a:ext cx="1917275" cy="1140875"/>
                <a:chOff x="4000175" y="1462675"/>
                <a:chExt cx="1917275" cy="1140875"/>
              </a:xfrm>
            </p:grpSpPr>
            <p:sp>
              <p:nvSpPr>
                <p:cNvPr id="1014" name="Google Shape;1014;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w="9525" cap="flat" cmpd="sng">
                  <a:solidFill>
                    <a:schemeClr val="dk1"/>
                  </a:solidFill>
                  <a:prstDash val="solid"/>
                  <a:round/>
                  <a:headEnd type="none" w="med" len="med"/>
                  <a:tailEnd type="none" w="med" len="med"/>
                </a:ln>
              </p:spPr>
            </p:sp>
            <p:sp>
              <p:nvSpPr>
                <p:cNvPr id="1015" name="Google Shape;1015;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19" name="Google Shape;1019;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0" name="Google Shape;1020;p56"/>
            <p:cNvGrpSpPr/>
            <p:nvPr/>
          </p:nvGrpSpPr>
          <p:grpSpPr>
            <a:xfrm>
              <a:off x="5993970" y="2531813"/>
              <a:ext cx="99425" cy="105106"/>
              <a:chOff x="3960625" y="2587825"/>
              <a:chExt cx="94050" cy="104125"/>
            </a:xfrm>
          </p:grpSpPr>
          <p:sp>
            <p:nvSpPr>
              <p:cNvPr id="1021" name="Google Shape;1021;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noFill/>
              <a:ln w="9525" cap="flat" cmpd="sng">
                <a:solidFill>
                  <a:schemeClr val="dk1"/>
                </a:solidFill>
                <a:prstDash val="solid"/>
                <a:round/>
                <a:headEnd type="none" w="med" len="med"/>
                <a:tailEnd type="none" w="med" len="med"/>
              </a:ln>
            </p:spPr>
          </p:sp>
          <p:sp>
            <p:nvSpPr>
              <p:cNvPr id="1022" name="Google Shape;1022;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56"/>
            <p:cNvGrpSpPr/>
            <p:nvPr/>
          </p:nvGrpSpPr>
          <p:grpSpPr>
            <a:xfrm>
              <a:off x="5787536" y="2444069"/>
              <a:ext cx="183521" cy="189696"/>
              <a:chOff x="3765350" y="2500900"/>
              <a:chExt cx="173600" cy="187925"/>
            </a:xfrm>
          </p:grpSpPr>
          <p:sp>
            <p:nvSpPr>
              <p:cNvPr id="1024" name="Google Shape;1024;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noFill/>
              <a:ln w="9525" cap="flat" cmpd="sng">
                <a:solidFill>
                  <a:schemeClr val="dk1"/>
                </a:solidFill>
                <a:prstDash val="solid"/>
                <a:round/>
                <a:headEnd type="none" w="med" len="med"/>
                <a:tailEnd type="none" w="med" len="med"/>
              </a:ln>
            </p:spPr>
          </p:sp>
          <p:sp>
            <p:nvSpPr>
              <p:cNvPr id="1025" name="Google Shape;1025;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56"/>
            <p:cNvGrpSpPr/>
            <p:nvPr/>
          </p:nvGrpSpPr>
          <p:grpSpPr>
            <a:xfrm>
              <a:off x="5771811" y="2424840"/>
              <a:ext cx="89990" cy="52288"/>
              <a:chOff x="3750475" y="2481850"/>
              <a:chExt cx="85125" cy="51800"/>
            </a:xfrm>
          </p:grpSpPr>
          <p:sp>
            <p:nvSpPr>
              <p:cNvPr id="1031" name="Google Shape;1031;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noFill/>
              <a:ln w="9525" cap="flat" cmpd="sng">
                <a:solidFill>
                  <a:schemeClr val="dk1"/>
                </a:solidFill>
                <a:prstDash val="solid"/>
                <a:round/>
                <a:headEnd type="none" w="med" len="med"/>
                <a:tailEnd type="none" w="med" len="med"/>
              </a:ln>
            </p:spPr>
          </p:sp>
        </p:grpSp>
        <p:grpSp>
          <p:nvGrpSpPr>
            <p:cNvPr id="1033" name="Google Shape;1033;p56"/>
            <p:cNvGrpSpPr/>
            <p:nvPr/>
          </p:nvGrpSpPr>
          <p:grpSpPr>
            <a:xfrm>
              <a:off x="5641464" y="2374974"/>
              <a:ext cx="181935" cy="170668"/>
              <a:chOff x="3627175" y="2432450"/>
              <a:chExt cx="172100" cy="169075"/>
            </a:xfrm>
          </p:grpSpPr>
          <p:sp>
            <p:nvSpPr>
              <p:cNvPr id="1034" name="Google Shape;1034;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noFill/>
              <a:ln w="9525" cap="flat" cmpd="sng">
                <a:solidFill>
                  <a:schemeClr val="dk1"/>
                </a:solidFill>
                <a:prstDash val="solid"/>
                <a:round/>
                <a:headEnd type="none" w="med" len="med"/>
                <a:tailEnd type="none" w="med" len="med"/>
              </a:ln>
            </p:spPr>
          </p:sp>
          <p:sp>
            <p:nvSpPr>
              <p:cNvPr id="1036" name="Google Shape;1036;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noFill/>
              <a:ln w="9525" cap="flat" cmpd="sng">
                <a:solidFill>
                  <a:schemeClr val="dk1"/>
                </a:solidFill>
                <a:prstDash val="solid"/>
                <a:round/>
                <a:headEnd type="none" w="med" len="med"/>
                <a:tailEnd type="none" w="med" len="med"/>
              </a:ln>
            </p:spPr>
          </p:sp>
        </p:grpSp>
        <p:grpSp>
          <p:nvGrpSpPr>
            <p:cNvPr id="1037" name="Google Shape;1037;p56"/>
            <p:cNvGrpSpPr/>
            <p:nvPr/>
          </p:nvGrpSpPr>
          <p:grpSpPr>
            <a:xfrm>
              <a:off x="5572074" y="2529416"/>
              <a:ext cx="65056" cy="99978"/>
              <a:chOff x="3561536" y="2585450"/>
              <a:chExt cx="61539" cy="99045"/>
            </a:xfrm>
          </p:grpSpPr>
          <p:sp>
            <p:nvSpPr>
              <p:cNvPr id="1038" name="Google Shape;1038;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noFill/>
              <a:ln w="9525" cap="flat" cmpd="sng">
                <a:solidFill>
                  <a:schemeClr val="dk1"/>
                </a:solidFill>
                <a:prstDash val="solid"/>
                <a:round/>
                <a:headEnd type="none" w="med" len="med"/>
                <a:tailEnd type="none" w="med" len="med"/>
              </a:ln>
            </p:spPr>
          </p:sp>
        </p:grpSp>
        <p:grpSp>
          <p:nvGrpSpPr>
            <p:cNvPr id="1040" name="Google Shape;1040;p56"/>
            <p:cNvGrpSpPr/>
            <p:nvPr/>
          </p:nvGrpSpPr>
          <p:grpSpPr>
            <a:xfrm>
              <a:off x="5936567" y="1922803"/>
              <a:ext cx="164994" cy="265302"/>
              <a:chOff x="3906325" y="1984500"/>
              <a:chExt cx="156075" cy="262825"/>
            </a:xfrm>
          </p:grpSpPr>
          <p:sp>
            <p:nvSpPr>
              <p:cNvPr id="1041" name="Google Shape;1041;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w="9525" cap="flat" cmpd="sng">
                <a:solidFill>
                  <a:schemeClr val="dk1"/>
                </a:solidFill>
                <a:prstDash val="solid"/>
                <a:round/>
                <a:headEnd type="none" w="med" len="med"/>
                <a:tailEnd type="none" w="med" len="med"/>
              </a:ln>
            </p:spPr>
          </p:sp>
          <p:sp>
            <p:nvSpPr>
              <p:cNvPr id="1042" name="Google Shape;1042;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6"/>
            <p:cNvGrpSpPr/>
            <p:nvPr/>
          </p:nvGrpSpPr>
          <p:grpSpPr>
            <a:xfrm>
              <a:off x="3284078" y="1572407"/>
              <a:ext cx="1481672" cy="1239824"/>
              <a:chOff x="1397225" y="1637375"/>
              <a:chExt cx="1401575" cy="1228250"/>
            </a:xfrm>
          </p:grpSpPr>
          <p:sp>
            <p:nvSpPr>
              <p:cNvPr id="1044" name="Google Shape;1044;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noFill/>
              <a:ln w="9525" cap="flat" cmpd="sng">
                <a:solidFill>
                  <a:schemeClr val="dk1"/>
                </a:solidFill>
                <a:prstDash val="solid"/>
                <a:round/>
                <a:headEnd type="none" w="med" len="med"/>
                <a:tailEnd type="none" w="med" len="med"/>
              </a:ln>
            </p:spPr>
          </p:sp>
          <p:grpSp>
            <p:nvGrpSpPr>
              <p:cNvPr id="1045" name="Google Shape;1045;p56"/>
              <p:cNvGrpSpPr/>
              <p:nvPr/>
            </p:nvGrpSpPr>
            <p:grpSpPr>
              <a:xfrm>
                <a:off x="1397225" y="1637375"/>
                <a:ext cx="1398775" cy="1228250"/>
                <a:chOff x="1397225" y="1637375"/>
                <a:chExt cx="1398775" cy="1228250"/>
              </a:xfrm>
            </p:grpSpPr>
            <p:sp>
              <p:nvSpPr>
                <p:cNvPr id="1046" name="Google Shape;1046;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8" name="Google Shape;1048;p56"/>
            <p:cNvGrpSpPr/>
            <p:nvPr/>
          </p:nvGrpSpPr>
          <p:grpSpPr>
            <a:xfrm>
              <a:off x="4561614" y="3102163"/>
              <a:ext cx="628078" cy="622057"/>
              <a:chOff x="2605700" y="3152850"/>
              <a:chExt cx="594125" cy="616250"/>
            </a:xfrm>
          </p:grpSpPr>
          <p:sp>
            <p:nvSpPr>
              <p:cNvPr id="1049" name="Google Shape;1049;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noFill/>
              <a:ln w="9525" cap="flat" cmpd="sng">
                <a:solidFill>
                  <a:schemeClr val="dk1"/>
                </a:solidFill>
                <a:prstDash val="solid"/>
                <a:round/>
                <a:headEnd type="none" w="med" len="med"/>
                <a:tailEnd type="none" w="med" len="med"/>
              </a:ln>
            </p:spPr>
          </p:sp>
          <p:sp>
            <p:nvSpPr>
              <p:cNvPr id="1050" name="Google Shape;1050;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51" name="Google Shape;1051;p56"/>
            <p:cNvGrpSpPr/>
            <p:nvPr/>
          </p:nvGrpSpPr>
          <p:grpSpPr>
            <a:xfrm>
              <a:off x="4640557" y="3375666"/>
              <a:ext cx="193432" cy="768221"/>
              <a:chOff x="2680375" y="3423800"/>
              <a:chExt cx="182975" cy="761050"/>
            </a:xfrm>
          </p:grpSpPr>
          <p:sp>
            <p:nvSpPr>
              <p:cNvPr id="1052" name="Google Shape;1052;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noFill/>
              <a:ln w="9525" cap="flat" cmpd="sng">
                <a:solidFill>
                  <a:schemeClr val="dk1"/>
                </a:solidFill>
                <a:prstDash val="solid"/>
                <a:round/>
                <a:headEnd type="none" w="med" len="med"/>
                <a:tailEnd type="none" w="med" len="med"/>
              </a:ln>
            </p:spPr>
          </p:sp>
          <p:sp>
            <p:nvSpPr>
              <p:cNvPr id="1053" name="Google Shape;1053;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6"/>
            <p:cNvGrpSpPr/>
            <p:nvPr/>
          </p:nvGrpSpPr>
          <p:grpSpPr>
            <a:xfrm>
              <a:off x="5948909" y="3515067"/>
              <a:ext cx="249725" cy="209052"/>
              <a:chOff x="3918000" y="3561900"/>
              <a:chExt cx="236225" cy="207100"/>
            </a:xfrm>
          </p:grpSpPr>
          <p:sp>
            <p:nvSpPr>
              <p:cNvPr id="1055" name="Google Shape;1055;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noFill/>
              <a:ln w="9525" cap="flat" cmpd="sng">
                <a:solidFill>
                  <a:schemeClr val="dk1"/>
                </a:solidFill>
                <a:prstDash val="solid"/>
                <a:round/>
                <a:headEnd type="none" w="med" len="med"/>
                <a:tailEnd type="none" w="med" len="med"/>
              </a:ln>
            </p:spPr>
          </p:sp>
          <p:sp>
            <p:nvSpPr>
              <p:cNvPr id="1056" name="Google Shape;1056;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56"/>
            <p:cNvSpPr/>
            <p:nvPr/>
          </p:nvSpPr>
          <p:spPr>
            <a:xfrm>
              <a:off x="4699731" y="2917287"/>
              <a:ext cx="41493" cy="12164"/>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4627845" y="2895635"/>
              <a:ext cx="58645" cy="36970"/>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6"/>
            <p:cNvSpPr/>
            <p:nvPr/>
          </p:nvSpPr>
          <p:spPr>
            <a:xfrm>
              <a:off x="4957411" y="1384957"/>
              <a:ext cx="643142" cy="78626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60" name="Google Shape;1060;p56"/>
            <p:cNvSpPr/>
            <p:nvPr/>
          </p:nvSpPr>
          <p:spPr>
            <a:xfrm>
              <a:off x="3908958" y="2274688"/>
              <a:ext cx="55315" cy="66546"/>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3872460" y="2182805"/>
              <a:ext cx="24367" cy="54938"/>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4505083" y="1822693"/>
              <a:ext cx="50902" cy="49134"/>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4685354" y="1569783"/>
              <a:ext cx="154291" cy="135187"/>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4647745" y="1629969"/>
              <a:ext cx="35414" cy="38030"/>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4560927" y="1454128"/>
              <a:ext cx="44823" cy="26422"/>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6"/>
            <p:cNvSpPr/>
            <p:nvPr/>
          </p:nvSpPr>
          <p:spPr>
            <a:xfrm>
              <a:off x="4390066" y="1481584"/>
              <a:ext cx="116154" cy="61272"/>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6"/>
            <p:cNvSpPr/>
            <p:nvPr/>
          </p:nvSpPr>
          <p:spPr>
            <a:xfrm>
              <a:off x="4535476" y="1481584"/>
              <a:ext cx="50902" cy="32781"/>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4423234" y="1534932"/>
              <a:ext cx="150987" cy="89258"/>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4595760" y="1572937"/>
              <a:ext cx="73022" cy="68136"/>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6"/>
            <p:cNvSpPr/>
            <p:nvPr/>
          </p:nvSpPr>
          <p:spPr>
            <a:xfrm>
              <a:off x="4646635" y="1444639"/>
              <a:ext cx="65834" cy="88728"/>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6"/>
            <p:cNvSpPr/>
            <p:nvPr/>
          </p:nvSpPr>
          <p:spPr>
            <a:xfrm>
              <a:off x="4766093" y="1389197"/>
              <a:ext cx="102305" cy="160019"/>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4708584" y="1492158"/>
              <a:ext cx="38718" cy="48604"/>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6"/>
            <p:cNvSpPr/>
            <p:nvPr/>
          </p:nvSpPr>
          <p:spPr>
            <a:xfrm>
              <a:off x="4755575" y="1343243"/>
              <a:ext cx="408693" cy="305224"/>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6"/>
            <p:cNvSpPr/>
            <p:nvPr/>
          </p:nvSpPr>
          <p:spPr>
            <a:xfrm>
              <a:off x="4878336" y="2343859"/>
              <a:ext cx="96808" cy="99807"/>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6"/>
            <p:cNvSpPr/>
            <p:nvPr/>
          </p:nvSpPr>
          <p:spPr>
            <a:xfrm>
              <a:off x="3839847" y="1594589"/>
              <a:ext cx="1110957" cy="922487"/>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76" name="Google Shape;1076;p56"/>
            <p:cNvSpPr/>
            <p:nvPr/>
          </p:nvSpPr>
          <p:spPr>
            <a:xfrm>
              <a:off x="4531618" y="2917817"/>
              <a:ext cx="34304" cy="13223"/>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4589682" y="2895105"/>
              <a:ext cx="43713" cy="29601"/>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6"/>
            <p:cNvSpPr/>
            <p:nvPr/>
          </p:nvSpPr>
          <p:spPr>
            <a:xfrm>
              <a:off x="4434836" y="2842816"/>
              <a:ext cx="162616" cy="55468"/>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6"/>
            <p:cNvSpPr/>
            <p:nvPr/>
          </p:nvSpPr>
          <p:spPr>
            <a:xfrm>
              <a:off x="4456957" y="3051389"/>
              <a:ext cx="84651" cy="36995"/>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6"/>
            <p:cNvSpPr/>
            <p:nvPr/>
          </p:nvSpPr>
          <p:spPr>
            <a:xfrm>
              <a:off x="4412187" y="3028702"/>
              <a:ext cx="51430" cy="45954"/>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6"/>
            <p:cNvSpPr/>
            <p:nvPr/>
          </p:nvSpPr>
          <p:spPr>
            <a:xfrm>
              <a:off x="4385071" y="2968490"/>
              <a:ext cx="71357" cy="67606"/>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6"/>
            <p:cNvSpPr/>
            <p:nvPr/>
          </p:nvSpPr>
          <p:spPr>
            <a:xfrm>
              <a:off x="4361840" y="2954762"/>
              <a:ext cx="96808" cy="46484"/>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6"/>
            <p:cNvSpPr/>
            <p:nvPr/>
          </p:nvSpPr>
          <p:spPr>
            <a:xfrm>
              <a:off x="4348573" y="2980123"/>
              <a:ext cx="38189" cy="21122"/>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6"/>
            <p:cNvSpPr/>
            <p:nvPr/>
          </p:nvSpPr>
          <p:spPr>
            <a:xfrm>
              <a:off x="4365725" y="2920441"/>
              <a:ext cx="17707" cy="36995"/>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4317625" y="2928895"/>
              <a:ext cx="63059" cy="63392"/>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3974210" y="2670685"/>
              <a:ext cx="435783" cy="308404"/>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4890493" y="3111071"/>
              <a:ext cx="43158" cy="59152"/>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6"/>
            <p:cNvSpPr/>
            <p:nvPr/>
          </p:nvSpPr>
          <p:spPr>
            <a:xfrm>
              <a:off x="4836869" y="3105241"/>
              <a:ext cx="61394" cy="63922"/>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6"/>
            <p:cNvSpPr/>
            <p:nvPr/>
          </p:nvSpPr>
          <p:spPr>
            <a:xfrm>
              <a:off x="4784884" y="3068826"/>
              <a:ext cx="76881" cy="11038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6"/>
            <p:cNvSpPr/>
            <p:nvPr/>
          </p:nvSpPr>
          <p:spPr>
            <a:xfrm>
              <a:off x="4605169" y="3012854"/>
              <a:ext cx="202972" cy="174277"/>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6"/>
            <p:cNvSpPr/>
            <p:nvPr/>
          </p:nvSpPr>
          <p:spPr>
            <a:xfrm>
              <a:off x="4515021" y="3009144"/>
              <a:ext cx="183627" cy="249782"/>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4483518" y="3174942"/>
              <a:ext cx="90703" cy="95088"/>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4478523" y="3196594"/>
              <a:ext cx="196894" cy="2772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6"/>
            <p:cNvSpPr/>
            <p:nvPr/>
          </p:nvSpPr>
          <p:spPr>
            <a:xfrm>
              <a:off x="4661568" y="3340740"/>
              <a:ext cx="190260" cy="202793"/>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95" name="Google Shape;1095;p56"/>
            <p:cNvSpPr/>
            <p:nvPr/>
          </p:nvSpPr>
          <p:spPr>
            <a:xfrm>
              <a:off x="4776585" y="3484381"/>
              <a:ext cx="130531" cy="131503"/>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96" name="Google Shape;1096;p56"/>
            <p:cNvSpPr/>
            <p:nvPr/>
          </p:nvSpPr>
          <p:spPr>
            <a:xfrm>
              <a:off x="4856215" y="3654923"/>
              <a:ext cx="77436" cy="83984"/>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 name="Google Shape;1097;p56"/>
            <p:cNvGrpSpPr/>
            <p:nvPr/>
          </p:nvGrpSpPr>
          <p:grpSpPr>
            <a:xfrm>
              <a:off x="4673725" y="3525565"/>
              <a:ext cx="243910" cy="604064"/>
              <a:chOff x="2711750" y="3572300"/>
              <a:chExt cx="230725" cy="598425"/>
            </a:xfrm>
          </p:grpSpPr>
          <p:sp>
            <p:nvSpPr>
              <p:cNvPr id="1098" name="Google Shape;1098;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56"/>
            <p:cNvSpPr/>
            <p:nvPr/>
          </p:nvSpPr>
          <p:spPr>
            <a:xfrm>
              <a:off x="7519937" y="2793708"/>
              <a:ext cx="27671" cy="61827"/>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56"/>
            <p:cNvGrpSpPr/>
            <p:nvPr/>
          </p:nvGrpSpPr>
          <p:grpSpPr>
            <a:xfrm>
              <a:off x="5804582" y="1559739"/>
              <a:ext cx="162061" cy="167943"/>
              <a:chOff x="3781475" y="1624825"/>
              <a:chExt cx="153300" cy="166375"/>
            </a:xfrm>
          </p:grpSpPr>
          <p:sp>
            <p:nvSpPr>
              <p:cNvPr id="1102" name="Google Shape;1102;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 name="Google Shape;1106;p56"/>
            <p:cNvSpPr/>
            <p:nvPr/>
          </p:nvSpPr>
          <p:spPr>
            <a:xfrm>
              <a:off x="7633316" y="2379214"/>
              <a:ext cx="185265" cy="309994"/>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6"/>
            <p:cNvSpPr/>
            <p:nvPr/>
          </p:nvSpPr>
          <p:spPr>
            <a:xfrm>
              <a:off x="7558100" y="2541327"/>
              <a:ext cx="63614" cy="84514"/>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6"/>
            <p:cNvSpPr/>
            <p:nvPr/>
          </p:nvSpPr>
          <p:spPr>
            <a:xfrm>
              <a:off x="7527126" y="2444170"/>
              <a:ext cx="72467" cy="118834"/>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6"/>
            <p:cNvSpPr/>
            <p:nvPr/>
          </p:nvSpPr>
          <p:spPr>
            <a:xfrm>
              <a:off x="6939853" y="2289981"/>
              <a:ext cx="470061" cy="211777"/>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6"/>
            <p:cNvSpPr/>
            <p:nvPr/>
          </p:nvSpPr>
          <p:spPr>
            <a:xfrm>
              <a:off x="7864461" y="3238308"/>
              <a:ext cx="149322" cy="122014"/>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7529901" y="2908833"/>
              <a:ext cx="121678" cy="202793"/>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7592378" y="3327012"/>
              <a:ext cx="59200" cy="29601"/>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 name="Google Shape;1113;p56"/>
            <p:cNvGrpSpPr/>
            <p:nvPr/>
          </p:nvGrpSpPr>
          <p:grpSpPr>
            <a:xfrm>
              <a:off x="7164920" y="3111071"/>
              <a:ext cx="702871" cy="224950"/>
              <a:chOff x="5068275" y="3161675"/>
              <a:chExt cx="664875" cy="222850"/>
            </a:xfrm>
          </p:grpSpPr>
          <p:sp>
            <p:nvSpPr>
              <p:cNvPr id="1114" name="Google Shape;1114;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56"/>
            <p:cNvSpPr/>
            <p:nvPr/>
          </p:nvSpPr>
          <p:spPr>
            <a:xfrm>
              <a:off x="7240136" y="3095223"/>
              <a:ext cx="66389" cy="82924"/>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7387767" y="3092043"/>
              <a:ext cx="144909" cy="93498"/>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7252293" y="2834388"/>
              <a:ext cx="126118" cy="232874"/>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7268891" y="2973259"/>
              <a:ext cx="80211" cy="66016"/>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7223539" y="2850211"/>
              <a:ext cx="123898" cy="136802"/>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6"/>
            <p:cNvSpPr/>
            <p:nvPr/>
          </p:nvSpPr>
          <p:spPr>
            <a:xfrm>
              <a:off x="7187041" y="2881906"/>
              <a:ext cx="128866" cy="22919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6"/>
            <p:cNvSpPr/>
            <p:nvPr/>
          </p:nvSpPr>
          <p:spPr>
            <a:xfrm>
              <a:off x="7102998" y="2756763"/>
              <a:ext cx="135500" cy="290966"/>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6"/>
            <p:cNvSpPr/>
            <p:nvPr/>
          </p:nvSpPr>
          <p:spPr>
            <a:xfrm>
              <a:off x="7031112" y="2783160"/>
              <a:ext cx="78546" cy="96652"/>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6"/>
            <p:cNvSpPr/>
            <p:nvPr/>
          </p:nvSpPr>
          <p:spPr>
            <a:xfrm>
              <a:off x="5810661" y="2235068"/>
              <a:ext cx="58645" cy="68666"/>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6"/>
            <p:cNvSpPr/>
            <p:nvPr/>
          </p:nvSpPr>
          <p:spPr>
            <a:xfrm>
              <a:off x="5764226" y="1896079"/>
              <a:ext cx="306916" cy="34060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6"/>
            <p:cNvSpPr/>
            <p:nvPr/>
          </p:nvSpPr>
          <p:spPr>
            <a:xfrm>
              <a:off x="5848824" y="1960505"/>
              <a:ext cx="152097" cy="32793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6"/>
            <p:cNvSpPr/>
            <p:nvPr/>
          </p:nvSpPr>
          <p:spPr>
            <a:xfrm>
              <a:off x="6010303" y="2191789"/>
              <a:ext cx="60839" cy="52818"/>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6"/>
            <p:cNvSpPr/>
            <p:nvPr/>
          </p:nvSpPr>
          <p:spPr>
            <a:xfrm>
              <a:off x="5982104" y="2229794"/>
              <a:ext cx="96782" cy="50194"/>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6"/>
            <p:cNvSpPr/>
            <p:nvPr/>
          </p:nvSpPr>
          <p:spPr>
            <a:xfrm>
              <a:off x="5985408" y="2264114"/>
              <a:ext cx="75242" cy="52818"/>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6"/>
            <p:cNvSpPr/>
            <p:nvPr/>
          </p:nvSpPr>
          <p:spPr>
            <a:xfrm>
              <a:off x="6021351" y="2267824"/>
              <a:ext cx="127783" cy="94532"/>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6"/>
            <p:cNvSpPr/>
            <p:nvPr/>
          </p:nvSpPr>
          <p:spPr>
            <a:xfrm>
              <a:off x="5933422" y="2421458"/>
              <a:ext cx="87955" cy="54408"/>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6"/>
            <p:cNvSpPr/>
            <p:nvPr/>
          </p:nvSpPr>
          <p:spPr>
            <a:xfrm>
              <a:off x="5940611" y="2405635"/>
              <a:ext cx="75798" cy="31696"/>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6"/>
            <p:cNvSpPr/>
            <p:nvPr/>
          </p:nvSpPr>
          <p:spPr>
            <a:xfrm>
              <a:off x="5980439" y="2529719"/>
              <a:ext cx="28781" cy="52818"/>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6"/>
            <p:cNvSpPr/>
            <p:nvPr/>
          </p:nvSpPr>
          <p:spPr>
            <a:xfrm>
              <a:off x="5966617" y="2510186"/>
              <a:ext cx="27671" cy="33286"/>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6"/>
            <p:cNvSpPr/>
            <p:nvPr/>
          </p:nvSpPr>
          <p:spPr>
            <a:xfrm>
              <a:off x="5925150" y="2482200"/>
              <a:ext cx="57535" cy="48074"/>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6"/>
            <p:cNvSpPr/>
            <p:nvPr/>
          </p:nvSpPr>
          <p:spPr>
            <a:xfrm>
              <a:off x="5893621" y="2454214"/>
              <a:ext cx="44823" cy="26952"/>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6"/>
            <p:cNvSpPr/>
            <p:nvPr/>
          </p:nvSpPr>
          <p:spPr>
            <a:xfrm>
              <a:off x="5836112" y="2413534"/>
              <a:ext cx="105635" cy="48604"/>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6"/>
            <p:cNvSpPr/>
            <p:nvPr/>
          </p:nvSpPr>
          <p:spPr>
            <a:xfrm>
              <a:off x="5895841" y="2297375"/>
              <a:ext cx="139914" cy="11250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6"/>
            <p:cNvSpPr/>
            <p:nvPr/>
          </p:nvSpPr>
          <p:spPr>
            <a:xfrm>
              <a:off x="5868170" y="2374999"/>
              <a:ext cx="111741" cy="46484"/>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6"/>
            <p:cNvSpPr/>
            <p:nvPr/>
          </p:nvSpPr>
          <p:spPr>
            <a:xfrm>
              <a:off x="5781352" y="2297905"/>
              <a:ext cx="127228" cy="145231"/>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6"/>
            <p:cNvSpPr/>
            <p:nvPr/>
          </p:nvSpPr>
          <p:spPr>
            <a:xfrm>
              <a:off x="5747629" y="2329601"/>
              <a:ext cx="54760" cy="47544"/>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6"/>
            <p:cNvSpPr/>
            <p:nvPr/>
          </p:nvSpPr>
          <p:spPr>
            <a:xfrm>
              <a:off x="5742660" y="2368665"/>
              <a:ext cx="43158" cy="3540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6"/>
            <p:cNvSpPr/>
            <p:nvPr/>
          </p:nvSpPr>
          <p:spPr>
            <a:xfrm>
              <a:off x="5780268" y="2392437"/>
              <a:ext cx="10519" cy="14258"/>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6"/>
            <p:cNvSpPr/>
            <p:nvPr/>
          </p:nvSpPr>
          <p:spPr>
            <a:xfrm>
              <a:off x="5562390" y="2288416"/>
              <a:ext cx="61394" cy="77625"/>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56"/>
            <p:cNvGrpSpPr/>
            <p:nvPr/>
          </p:nvGrpSpPr>
          <p:grpSpPr>
            <a:xfrm>
              <a:off x="5598333" y="2222400"/>
              <a:ext cx="132170" cy="176927"/>
              <a:chOff x="3586375" y="2281300"/>
              <a:chExt cx="125025" cy="175275"/>
            </a:xfrm>
          </p:grpSpPr>
          <p:sp>
            <p:nvSpPr>
              <p:cNvPr id="1148" name="Google Shape;1148;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 name="Google Shape;1150;p56"/>
            <p:cNvSpPr/>
            <p:nvPr/>
          </p:nvSpPr>
          <p:spPr>
            <a:xfrm>
              <a:off x="6353691" y="3370846"/>
              <a:ext cx="116154" cy="20753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56"/>
            <p:cNvGrpSpPr/>
            <p:nvPr/>
          </p:nvGrpSpPr>
          <p:grpSpPr>
            <a:xfrm>
              <a:off x="7408804" y="3363982"/>
              <a:ext cx="609393" cy="622032"/>
              <a:chOff x="5298975" y="3412225"/>
              <a:chExt cx="576450" cy="616225"/>
            </a:xfrm>
          </p:grpSpPr>
          <p:sp>
            <p:nvSpPr>
              <p:cNvPr id="1152" name="Google Shape;1152;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53" name="Google Shape;1153;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56"/>
            <p:cNvGrpSpPr/>
            <p:nvPr/>
          </p:nvGrpSpPr>
          <p:grpSpPr>
            <a:xfrm>
              <a:off x="8099465" y="3808052"/>
              <a:ext cx="244439" cy="289906"/>
              <a:chOff x="5952300" y="3852150"/>
              <a:chExt cx="231225" cy="287200"/>
            </a:xfrm>
          </p:grpSpPr>
          <p:sp>
            <p:nvSpPr>
              <p:cNvPr id="1155" name="Google Shape;1155;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56"/>
            <p:cNvSpPr/>
            <p:nvPr/>
          </p:nvSpPr>
          <p:spPr>
            <a:xfrm>
              <a:off x="5400910" y="2028086"/>
              <a:ext cx="134390" cy="7818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6"/>
            <p:cNvSpPr/>
            <p:nvPr/>
          </p:nvSpPr>
          <p:spPr>
            <a:xfrm>
              <a:off x="6687697" y="2216066"/>
              <a:ext cx="936237" cy="667456"/>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6"/>
            <p:cNvSpPr/>
            <p:nvPr/>
          </p:nvSpPr>
          <p:spPr>
            <a:xfrm>
              <a:off x="7252293" y="2850211"/>
              <a:ext cx="1691" cy="2145"/>
            </a:xfrm>
            <a:custGeom>
              <a:avLst/>
              <a:gdLst/>
              <a:ahLst/>
              <a:cxnLst/>
              <a:rect l="l" t="t" r="r" b="b"/>
              <a:pathLst>
                <a:path w="64" h="85" extrusionOk="0">
                  <a:moveTo>
                    <a:pt x="63" y="85"/>
                  </a:moveTo>
                  <a:lnTo>
                    <a:pt x="1" y="1"/>
                  </a:lnTo>
                  <a:lnTo>
                    <a:pt x="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6"/>
            <p:cNvSpPr/>
            <p:nvPr/>
          </p:nvSpPr>
          <p:spPr>
            <a:xfrm>
              <a:off x="7234613" y="2865528"/>
              <a:ext cx="2775" cy="2675"/>
            </a:xfrm>
            <a:custGeom>
              <a:avLst/>
              <a:gdLst/>
              <a:ahLst/>
              <a:cxnLst/>
              <a:rect l="l" t="t" r="r" b="b"/>
              <a:pathLst>
                <a:path w="105" h="106" extrusionOk="0">
                  <a:moveTo>
                    <a:pt x="0" y="105"/>
                  </a:moveTo>
                  <a:lnTo>
                    <a:pt x="105" y="1"/>
                  </a:lnTo>
                  <a:lnTo>
                    <a:pt x="10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6"/>
            <p:cNvSpPr/>
            <p:nvPr/>
          </p:nvSpPr>
          <p:spPr>
            <a:xfrm>
              <a:off x="6678844" y="2605224"/>
              <a:ext cx="5576" cy="1615"/>
            </a:xfrm>
            <a:custGeom>
              <a:avLst/>
              <a:gdLst/>
              <a:ahLst/>
              <a:cxnLst/>
              <a:rect l="l" t="t" r="r" b="b"/>
              <a:pathLst>
                <a:path w="211" h="64" extrusionOk="0">
                  <a:moveTo>
                    <a:pt x="210" y="0"/>
                  </a:moveTo>
                  <a:lnTo>
                    <a:pt x="1" y="63"/>
                  </a:lnTo>
                  <a:lnTo>
                    <a:pt x="22" y="63"/>
                  </a:lnTo>
                  <a:lnTo>
                    <a:pt x="21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6"/>
            <p:cNvSpPr/>
            <p:nvPr/>
          </p:nvSpPr>
          <p:spPr>
            <a:xfrm>
              <a:off x="6355356" y="2251446"/>
              <a:ext cx="579000" cy="29043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6"/>
            <p:cNvSpPr/>
            <p:nvPr/>
          </p:nvSpPr>
          <p:spPr>
            <a:xfrm>
              <a:off x="6504124" y="2464232"/>
              <a:ext cx="244994" cy="145761"/>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6"/>
            <p:cNvSpPr/>
            <p:nvPr/>
          </p:nvSpPr>
          <p:spPr>
            <a:xfrm>
              <a:off x="6460437" y="2514931"/>
              <a:ext cx="218988" cy="131503"/>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56"/>
            <p:cNvGrpSpPr/>
            <p:nvPr/>
          </p:nvGrpSpPr>
          <p:grpSpPr>
            <a:xfrm>
              <a:off x="6926031" y="3048764"/>
              <a:ext cx="33221" cy="60212"/>
              <a:chOff x="4842300" y="3099950"/>
              <a:chExt cx="31425" cy="59650"/>
            </a:xfrm>
          </p:grpSpPr>
          <p:sp>
            <p:nvSpPr>
              <p:cNvPr id="1166" name="Google Shape;1166;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56"/>
            <p:cNvSpPr/>
            <p:nvPr/>
          </p:nvSpPr>
          <p:spPr>
            <a:xfrm>
              <a:off x="6736907" y="2676489"/>
              <a:ext cx="428594" cy="399757"/>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6"/>
            <p:cNvSpPr/>
            <p:nvPr/>
          </p:nvSpPr>
          <p:spPr>
            <a:xfrm>
              <a:off x="6905020" y="2724033"/>
              <a:ext cx="126118" cy="64426"/>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6"/>
            <p:cNvSpPr/>
            <p:nvPr/>
          </p:nvSpPr>
          <p:spPr>
            <a:xfrm>
              <a:off x="6614701" y="2615772"/>
              <a:ext cx="211826" cy="22285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6"/>
            <p:cNvSpPr/>
            <p:nvPr/>
          </p:nvSpPr>
          <p:spPr>
            <a:xfrm>
              <a:off x="6599214" y="2585161"/>
              <a:ext cx="202417" cy="161053"/>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6"/>
            <p:cNvSpPr/>
            <p:nvPr/>
          </p:nvSpPr>
          <p:spPr>
            <a:xfrm>
              <a:off x="6012497" y="2343329"/>
              <a:ext cx="251099" cy="149445"/>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6"/>
            <p:cNvSpPr/>
            <p:nvPr/>
          </p:nvSpPr>
          <p:spPr>
            <a:xfrm>
              <a:off x="6074446" y="2417244"/>
              <a:ext cx="52567" cy="55998"/>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6"/>
            <p:cNvSpPr/>
            <p:nvPr/>
          </p:nvSpPr>
          <p:spPr>
            <a:xfrm>
              <a:off x="5990403" y="2426758"/>
              <a:ext cx="134945" cy="82394"/>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6024126" y="2499083"/>
              <a:ext cx="88510" cy="53348"/>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56"/>
            <p:cNvGrpSpPr/>
            <p:nvPr/>
          </p:nvGrpSpPr>
          <p:grpSpPr>
            <a:xfrm>
              <a:off x="5894731" y="2463702"/>
              <a:ext cx="82960" cy="61272"/>
              <a:chOff x="3866750" y="2520350"/>
              <a:chExt cx="78475" cy="60700"/>
            </a:xfrm>
          </p:grpSpPr>
          <p:sp>
            <p:nvSpPr>
              <p:cNvPr id="1179" name="Google Shape;1179;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56"/>
            <p:cNvSpPr/>
            <p:nvPr/>
          </p:nvSpPr>
          <p:spPr>
            <a:xfrm>
              <a:off x="5823928" y="2521795"/>
              <a:ext cx="15514" cy="29601"/>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6"/>
            <p:cNvSpPr/>
            <p:nvPr/>
          </p:nvSpPr>
          <p:spPr>
            <a:xfrm>
              <a:off x="5578406" y="2508596"/>
              <a:ext cx="169804" cy="135717"/>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6"/>
            <p:cNvSpPr/>
            <p:nvPr/>
          </p:nvSpPr>
          <p:spPr>
            <a:xfrm>
              <a:off x="6350943" y="2572998"/>
              <a:ext cx="26561" cy="20113"/>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6"/>
            <p:cNvSpPr/>
            <p:nvPr/>
          </p:nvSpPr>
          <p:spPr>
            <a:xfrm>
              <a:off x="6344309" y="2575647"/>
              <a:ext cx="311911" cy="239738"/>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6328822" y="2546601"/>
              <a:ext cx="54760" cy="44389"/>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6"/>
            <p:cNvSpPr/>
            <p:nvPr/>
          </p:nvSpPr>
          <p:spPr>
            <a:xfrm>
              <a:off x="6082744" y="2536053"/>
              <a:ext cx="275413" cy="108261"/>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6"/>
            <p:cNvSpPr/>
            <p:nvPr/>
          </p:nvSpPr>
          <p:spPr>
            <a:xfrm>
              <a:off x="6079414" y="2536583"/>
              <a:ext cx="42048" cy="3540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6280140" y="2618422"/>
              <a:ext cx="147684" cy="135717"/>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6400708" y="2737231"/>
              <a:ext cx="26561" cy="25892"/>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6179500" y="2649562"/>
              <a:ext cx="34331" cy="18523"/>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6230375" y="2622106"/>
              <a:ext cx="95143" cy="80830"/>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6"/>
            <p:cNvSpPr/>
            <p:nvPr/>
          </p:nvSpPr>
          <p:spPr>
            <a:xfrm>
              <a:off x="6211029" y="2687062"/>
              <a:ext cx="23257" cy="64452"/>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6"/>
            <p:cNvSpPr/>
            <p:nvPr/>
          </p:nvSpPr>
          <p:spPr>
            <a:xfrm>
              <a:off x="6231485" y="2687062"/>
              <a:ext cx="6105" cy="13223"/>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6224851" y="2701321"/>
              <a:ext cx="8325" cy="18498"/>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6224851" y="2667000"/>
              <a:ext cx="19927" cy="23772"/>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6"/>
            <p:cNvSpPr/>
            <p:nvPr/>
          </p:nvSpPr>
          <p:spPr>
            <a:xfrm>
              <a:off x="6225962" y="2685473"/>
              <a:ext cx="61394" cy="7237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6"/>
            <p:cNvSpPr/>
            <p:nvPr/>
          </p:nvSpPr>
          <p:spPr>
            <a:xfrm>
              <a:off x="6224851" y="2704475"/>
              <a:ext cx="316325" cy="254551"/>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00" name="Google Shape;1200;p56"/>
            <p:cNvSpPr/>
            <p:nvPr/>
          </p:nvSpPr>
          <p:spPr>
            <a:xfrm>
              <a:off x="6468709" y="2799008"/>
              <a:ext cx="11655" cy="2430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6480893" y="2800597"/>
              <a:ext cx="73022" cy="5493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6"/>
            <p:cNvSpPr/>
            <p:nvPr/>
          </p:nvSpPr>
          <p:spPr>
            <a:xfrm>
              <a:off x="6494715" y="2812736"/>
              <a:ext cx="114489" cy="134657"/>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6"/>
            <p:cNvSpPr/>
            <p:nvPr/>
          </p:nvSpPr>
          <p:spPr>
            <a:xfrm>
              <a:off x="6546700" y="2793708"/>
              <a:ext cx="6105" cy="13249"/>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6353136" y="2907243"/>
              <a:ext cx="162616" cy="100867"/>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6073336" y="2715049"/>
              <a:ext cx="190815" cy="15315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6"/>
            <p:cNvSpPr/>
            <p:nvPr/>
          </p:nvSpPr>
          <p:spPr>
            <a:xfrm>
              <a:off x="6039613" y="2866588"/>
              <a:ext cx="252183" cy="276178"/>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6"/>
            <p:cNvSpPr/>
            <p:nvPr/>
          </p:nvSpPr>
          <p:spPr>
            <a:xfrm>
              <a:off x="6211584" y="2973764"/>
              <a:ext cx="232282" cy="16847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6"/>
            <p:cNvSpPr/>
            <p:nvPr/>
          </p:nvSpPr>
          <p:spPr>
            <a:xfrm>
              <a:off x="6261350" y="2926775"/>
              <a:ext cx="102332" cy="86634"/>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6344309" y="3007580"/>
              <a:ext cx="23231" cy="26422"/>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6"/>
            <p:cNvSpPr/>
            <p:nvPr/>
          </p:nvSpPr>
          <p:spPr>
            <a:xfrm>
              <a:off x="6334346" y="3018128"/>
              <a:ext cx="156511" cy="198024"/>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6220993" y="3113165"/>
              <a:ext cx="128311" cy="148410"/>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12" name="Google Shape;1212;p56"/>
            <p:cNvSpPr/>
            <p:nvPr/>
          </p:nvSpPr>
          <p:spPr>
            <a:xfrm>
              <a:off x="6188908" y="3209262"/>
              <a:ext cx="11629" cy="25"/>
            </a:xfrm>
            <a:custGeom>
              <a:avLst/>
              <a:gdLst/>
              <a:ahLst/>
              <a:cxnLst/>
              <a:rect l="l" t="t" r="r" b="b"/>
              <a:pathLst>
                <a:path w="440" h="1" extrusionOk="0">
                  <a:moveTo>
                    <a:pt x="1" y="1"/>
                  </a:moveTo>
                  <a:lnTo>
                    <a:pt x="210" y="1"/>
                  </a:lnTo>
                  <a:lnTo>
                    <a:pt x="440" y="1"/>
                  </a:lnTo>
                  <a:lnTo>
                    <a:pt x="2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6"/>
            <p:cNvSpPr/>
            <p:nvPr/>
          </p:nvSpPr>
          <p:spPr>
            <a:xfrm>
              <a:off x="6157379" y="3131663"/>
              <a:ext cx="88510" cy="83454"/>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6"/>
            <p:cNvSpPr/>
            <p:nvPr/>
          </p:nvSpPr>
          <p:spPr>
            <a:xfrm>
              <a:off x="5927899" y="3030266"/>
              <a:ext cx="199114" cy="128348"/>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6"/>
            <p:cNvSpPr/>
            <p:nvPr/>
          </p:nvSpPr>
          <p:spPr>
            <a:xfrm>
              <a:off x="5846604" y="2693397"/>
              <a:ext cx="236167" cy="209657"/>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5816740" y="2624756"/>
              <a:ext cx="60310" cy="11250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5579516" y="2628440"/>
              <a:ext cx="306388" cy="283042"/>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6"/>
            <p:cNvSpPr/>
            <p:nvPr/>
          </p:nvSpPr>
          <p:spPr>
            <a:xfrm>
              <a:off x="5518703" y="2647468"/>
              <a:ext cx="176967" cy="133597"/>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a:off x="5455089" y="2780510"/>
              <a:ext cx="125563" cy="96122"/>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5454561" y="2784749"/>
              <a:ext cx="180297" cy="18957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a:off x="5526447" y="2820660"/>
              <a:ext cx="248853" cy="22020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a:off x="5631501" y="2969020"/>
              <a:ext cx="115044" cy="79770"/>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5446262" y="2945778"/>
              <a:ext cx="98447" cy="68691"/>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5457309" y="3004930"/>
              <a:ext cx="47043" cy="26952"/>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56"/>
            <p:cNvGrpSpPr/>
            <p:nvPr/>
          </p:nvGrpSpPr>
          <p:grpSpPr>
            <a:xfrm>
              <a:off x="5454561" y="2986457"/>
              <a:ext cx="140469" cy="100337"/>
              <a:chOff x="3450375" y="3038225"/>
              <a:chExt cx="132875" cy="99400"/>
            </a:xfrm>
          </p:grpSpPr>
          <p:sp>
            <p:nvSpPr>
              <p:cNvPr id="1226" name="Google Shape;1226;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56"/>
            <p:cNvSpPr/>
            <p:nvPr/>
          </p:nvSpPr>
          <p:spPr>
            <a:xfrm>
              <a:off x="5510405" y="3044524"/>
              <a:ext cx="42603" cy="48604"/>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a:off x="5538049" y="3066707"/>
              <a:ext cx="61949" cy="63392"/>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a:off x="5581181" y="3035566"/>
              <a:ext cx="94588" cy="95062"/>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a:off x="5662475" y="3027642"/>
              <a:ext cx="64724" cy="96652"/>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a:off x="5707827" y="3027642"/>
              <a:ext cx="30974" cy="78685"/>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5724398" y="3007580"/>
              <a:ext cx="47598" cy="95062"/>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5910773" y="2843876"/>
              <a:ext cx="159259" cy="241858"/>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5891401" y="3000186"/>
              <a:ext cx="4995" cy="2650"/>
            </a:xfrm>
            <a:custGeom>
              <a:avLst/>
              <a:gdLst/>
              <a:ahLst/>
              <a:cxnLst/>
              <a:rect l="l" t="t" r="r" b="b"/>
              <a:pathLst>
                <a:path w="189" h="105" extrusionOk="0">
                  <a:moveTo>
                    <a:pt x="189" y="0"/>
                  </a:moveTo>
                  <a:lnTo>
                    <a:pt x="1" y="42"/>
                  </a:lnTo>
                  <a:lnTo>
                    <a:pt x="63" y="105"/>
                  </a:lnTo>
                  <a:lnTo>
                    <a:pt x="168" y="84"/>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5713906" y="2847056"/>
              <a:ext cx="232837" cy="172687"/>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37" name="Google Shape;1237;p56"/>
            <p:cNvSpPr/>
            <p:nvPr/>
          </p:nvSpPr>
          <p:spPr>
            <a:xfrm>
              <a:off x="5753152" y="2989612"/>
              <a:ext cx="174773" cy="143111"/>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a:off x="5838332" y="3002280"/>
              <a:ext cx="116128" cy="166353"/>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6"/>
            <p:cNvSpPr/>
            <p:nvPr/>
          </p:nvSpPr>
          <p:spPr>
            <a:xfrm>
              <a:off x="5838860" y="3161744"/>
              <a:ext cx="87400" cy="90318"/>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6"/>
            <p:cNvSpPr/>
            <p:nvPr/>
          </p:nvSpPr>
          <p:spPr>
            <a:xfrm>
              <a:off x="5847159" y="3163334"/>
              <a:ext cx="31001" cy="19028"/>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5875358" y="3138527"/>
              <a:ext cx="117264" cy="13097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5888097" y="3258901"/>
              <a:ext cx="16597" cy="21677"/>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6"/>
            <p:cNvSpPr/>
            <p:nvPr/>
          </p:nvSpPr>
          <p:spPr>
            <a:xfrm>
              <a:off x="6153520" y="3208228"/>
              <a:ext cx="170888" cy="166328"/>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6"/>
            <p:cNvSpPr/>
            <p:nvPr/>
          </p:nvSpPr>
          <p:spPr>
            <a:xfrm>
              <a:off x="6148552" y="3211382"/>
              <a:ext cx="30974" cy="24327"/>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6148552" y="3225640"/>
              <a:ext cx="30419" cy="3540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5890291" y="3116345"/>
              <a:ext cx="291456" cy="275648"/>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7" name="Google Shape;1247;p56"/>
            <p:cNvSpPr/>
            <p:nvPr/>
          </p:nvSpPr>
          <p:spPr>
            <a:xfrm>
              <a:off x="6203841" y="3332311"/>
              <a:ext cx="48682" cy="117244"/>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6"/>
            <p:cNvSpPr/>
            <p:nvPr/>
          </p:nvSpPr>
          <p:spPr>
            <a:xfrm>
              <a:off x="6036838" y="3314873"/>
              <a:ext cx="180297" cy="146821"/>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a:off x="5879798" y="3281083"/>
              <a:ext cx="191344" cy="180611"/>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6084938" y="3424698"/>
              <a:ext cx="119484" cy="104046"/>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6002560" y="3456924"/>
              <a:ext cx="143244" cy="136777"/>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6"/>
            <p:cNvSpPr/>
            <p:nvPr/>
          </p:nvSpPr>
          <p:spPr>
            <a:xfrm>
              <a:off x="5880353" y="3444231"/>
              <a:ext cx="204611" cy="183791"/>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3" name="Google Shape;1253;p56"/>
            <p:cNvSpPr/>
            <p:nvPr/>
          </p:nvSpPr>
          <p:spPr>
            <a:xfrm>
              <a:off x="6165678" y="3349194"/>
              <a:ext cx="159286" cy="24503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6162929" y="3576238"/>
              <a:ext cx="22147" cy="23797"/>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6"/>
            <p:cNvSpPr/>
            <p:nvPr/>
          </p:nvSpPr>
          <p:spPr>
            <a:xfrm>
              <a:off x="6103755" y="3623227"/>
              <a:ext cx="35414" cy="31721"/>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6"/>
            <p:cNvSpPr/>
            <p:nvPr/>
          </p:nvSpPr>
          <p:spPr>
            <a:xfrm>
              <a:off x="6772851" y="2604694"/>
              <a:ext cx="111186" cy="8766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6772851" y="2604694"/>
              <a:ext cx="111186" cy="8766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6302816" y="2530779"/>
              <a:ext cx="74687" cy="20088"/>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6351498" y="2547131"/>
              <a:ext cx="2775" cy="2675"/>
            </a:xfrm>
            <a:custGeom>
              <a:avLst/>
              <a:gdLst/>
              <a:ahLst/>
              <a:cxnLst/>
              <a:rect l="l" t="t" r="r" b="b"/>
              <a:pathLst>
                <a:path w="105" h="106" fill="none" extrusionOk="0">
                  <a:moveTo>
                    <a:pt x="105" y="105"/>
                  </a:moveTo>
                  <a:lnTo>
                    <a:pt x="0" y="1"/>
                  </a:lnTo>
                </a:path>
              </a:pathLst>
            </a:custGeom>
            <a:noFill/>
            <a:ln w="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7038855" y="2757293"/>
              <a:ext cx="47017" cy="26422"/>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6000895" y="2533933"/>
              <a:ext cx="37079" cy="30131"/>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5970475" y="2466352"/>
              <a:ext cx="61975" cy="77650"/>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txBox="1"/>
            <p:nvPr/>
          </p:nvSpPr>
          <p:spPr>
            <a:xfrm>
              <a:off x="6681763" y="1865131"/>
              <a:ext cx="833400" cy="3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Bigshot One"/>
                  <a:ea typeface="Bigshot One"/>
                  <a:cs typeface="Bigshot One"/>
                  <a:sym typeface="Bigshot One"/>
                </a:rPr>
                <a:t>30%</a:t>
              </a:r>
              <a:endParaRPr sz="1700">
                <a:solidFill>
                  <a:schemeClr val="dk1"/>
                </a:solidFill>
                <a:latin typeface="Bigshot One"/>
                <a:ea typeface="Bigshot One"/>
                <a:cs typeface="Bigshot One"/>
                <a:sym typeface="Bigshot One"/>
              </a:endParaRPr>
            </a:p>
          </p:txBody>
        </p:sp>
        <p:sp>
          <p:nvSpPr>
            <p:cNvPr id="1264" name="Google Shape;1264;p56"/>
            <p:cNvSpPr txBox="1"/>
            <p:nvPr/>
          </p:nvSpPr>
          <p:spPr>
            <a:xfrm>
              <a:off x="3800628" y="1875716"/>
              <a:ext cx="833400" cy="3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Bigshot One"/>
                  <a:ea typeface="Bigshot One"/>
                  <a:cs typeface="Bigshot One"/>
                  <a:sym typeface="Bigshot One"/>
                </a:rPr>
                <a:t>15%</a:t>
              </a:r>
              <a:endParaRPr sz="1700">
                <a:solidFill>
                  <a:schemeClr val="dk1"/>
                </a:solidFill>
                <a:latin typeface="Bigshot One"/>
                <a:ea typeface="Bigshot One"/>
                <a:cs typeface="Bigshot One"/>
                <a:sym typeface="Bigshot One"/>
              </a:endParaRPr>
            </a:p>
          </p:txBody>
        </p:sp>
      </p:grpSp>
      <p:sp>
        <p:nvSpPr>
          <p:cNvPr id="1265" name="Google Shape;1265;p56"/>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266" name="Google Shape;1266;p56"/>
          <p:cNvGrpSpPr/>
          <p:nvPr/>
        </p:nvGrpSpPr>
        <p:grpSpPr>
          <a:xfrm>
            <a:off x="4887442" y="162470"/>
            <a:ext cx="764096" cy="175985"/>
            <a:chOff x="4917734" y="191707"/>
            <a:chExt cx="764096" cy="175985"/>
          </a:xfrm>
        </p:grpSpPr>
        <p:grpSp>
          <p:nvGrpSpPr>
            <p:cNvPr id="1267" name="Google Shape;1267;p56"/>
            <p:cNvGrpSpPr/>
            <p:nvPr/>
          </p:nvGrpSpPr>
          <p:grpSpPr>
            <a:xfrm>
              <a:off x="4917734" y="191707"/>
              <a:ext cx="175994" cy="175985"/>
              <a:chOff x="266768" y="1721375"/>
              <a:chExt cx="397907" cy="397887"/>
            </a:xfrm>
          </p:grpSpPr>
          <p:sp>
            <p:nvSpPr>
              <p:cNvPr id="1268" name="Google Shape;1268;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56"/>
            <p:cNvGrpSpPr/>
            <p:nvPr/>
          </p:nvGrpSpPr>
          <p:grpSpPr>
            <a:xfrm>
              <a:off x="5211543" y="191707"/>
              <a:ext cx="175976" cy="175985"/>
              <a:chOff x="864491" y="1723250"/>
              <a:chExt cx="397866" cy="397887"/>
            </a:xfrm>
          </p:grpSpPr>
          <p:sp>
            <p:nvSpPr>
              <p:cNvPr id="1271" name="Google Shape;1271;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56"/>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56"/>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5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1281" name="Google Shape;1281;p5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pic>
        <p:nvPicPr>
          <p:cNvPr id="1282" name="Google Shape;1282;p57"/>
          <p:cNvPicPr preferRelativeResize="0"/>
          <p:nvPr/>
        </p:nvPicPr>
        <p:blipFill rotWithShape="1">
          <a:blip r:embed="rId3">
            <a:alphaModFix/>
          </a:blip>
          <a:srcRect/>
          <a:stretch/>
        </p:blipFill>
        <p:spPr>
          <a:xfrm>
            <a:off x="4478988" y="933050"/>
            <a:ext cx="3945021" cy="2631298"/>
          </a:xfrm>
          <a:prstGeom prst="rect">
            <a:avLst/>
          </a:prstGeom>
          <a:noFill/>
          <a:ln w="28575" cap="flat" cmpd="sng">
            <a:solidFill>
              <a:schemeClr val="dk1"/>
            </a:solidFill>
            <a:prstDash val="solid"/>
            <a:round/>
            <a:headEnd type="none" w="sm" len="sm"/>
            <a:tailEnd type="none" w="sm" len="sm"/>
          </a:ln>
        </p:spPr>
      </p:pic>
      <p:sp>
        <p:nvSpPr>
          <p:cNvPr id="1283" name="Google Shape;1283;p57"/>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284" name="Google Shape;1284;p57"/>
          <p:cNvGrpSpPr/>
          <p:nvPr/>
        </p:nvGrpSpPr>
        <p:grpSpPr>
          <a:xfrm>
            <a:off x="4887442" y="162470"/>
            <a:ext cx="764096" cy="175985"/>
            <a:chOff x="4917734" y="191707"/>
            <a:chExt cx="764096" cy="175985"/>
          </a:xfrm>
        </p:grpSpPr>
        <p:grpSp>
          <p:nvGrpSpPr>
            <p:cNvPr id="1285" name="Google Shape;1285;p57"/>
            <p:cNvGrpSpPr/>
            <p:nvPr/>
          </p:nvGrpSpPr>
          <p:grpSpPr>
            <a:xfrm>
              <a:off x="4917734" y="191707"/>
              <a:ext cx="175994" cy="175985"/>
              <a:chOff x="266768" y="1721375"/>
              <a:chExt cx="397907" cy="397887"/>
            </a:xfrm>
          </p:grpSpPr>
          <p:sp>
            <p:nvSpPr>
              <p:cNvPr id="1286" name="Google Shape;1286;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7"/>
            <p:cNvGrpSpPr/>
            <p:nvPr/>
          </p:nvGrpSpPr>
          <p:grpSpPr>
            <a:xfrm>
              <a:off x="5211543" y="191707"/>
              <a:ext cx="175976" cy="175985"/>
              <a:chOff x="864491" y="1723250"/>
              <a:chExt cx="397866" cy="397887"/>
            </a:xfrm>
          </p:grpSpPr>
          <p:sp>
            <p:nvSpPr>
              <p:cNvPr id="1289" name="Google Shape;1289;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5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3" name="Google Shape;1293;p57"/>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58"/>
          <p:cNvSpPr txBox="1">
            <a:spLocks noGrp="1"/>
          </p:cNvSpPr>
          <p:nvPr>
            <p:ph type="title"/>
          </p:nvPr>
        </p:nvSpPr>
        <p:spPr>
          <a:xfrm>
            <a:off x="3778800" y="1172425"/>
            <a:ext cx="4652100" cy="103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
        <p:nvSpPr>
          <p:cNvPr id="1299" name="Google Shape;1299;p58"/>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300" name="Google Shape;1300;p58"/>
          <p:cNvGrpSpPr/>
          <p:nvPr/>
        </p:nvGrpSpPr>
        <p:grpSpPr>
          <a:xfrm>
            <a:off x="4887442" y="162470"/>
            <a:ext cx="764096" cy="175985"/>
            <a:chOff x="4917734" y="191707"/>
            <a:chExt cx="764096" cy="175985"/>
          </a:xfrm>
        </p:grpSpPr>
        <p:grpSp>
          <p:nvGrpSpPr>
            <p:cNvPr id="1301" name="Google Shape;1301;p58"/>
            <p:cNvGrpSpPr/>
            <p:nvPr/>
          </p:nvGrpSpPr>
          <p:grpSpPr>
            <a:xfrm>
              <a:off x="4917734" y="191707"/>
              <a:ext cx="175994" cy="175985"/>
              <a:chOff x="266768" y="1721375"/>
              <a:chExt cx="397907" cy="397887"/>
            </a:xfrm>
          </p:grpSpPr>
          <p:sp>
            <p:nvSpPr>
              <p:cNvPr id="1302" name="Google Shape;1302;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8"/>
            <p:cNvGrpSpPr/>
            <p:nvPr/>
          </p:nvGrpSpPr>
          <p:grpSpPr>
            <a:xfrm>
              <a:off x="5211543" y="191707"/>
              <a:ext cx="175976" cy="175985"/>
              <a:chOff x="864491" y="1723250"/>
              <a:chExt cx="397866" cy="397887"/>
            </a:xfrm>
          </p:grpSpPr>
          <p:sp>
            <p:nvSpPr>
              <p:cNvPr id="1305" name="Google Shape;1305;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8" name="Google Shape;1308;p5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58"/>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9"/>
          <p:cNvSpPr txBox="1">
            <a:spLocks noGrp="1"/>
          </p:cNvSpPr>
          <p:nvPr>
            <p:ph type="title"/>
          </p:nvPr>
        </p:nvSpPr>
        <p:spPr>
          <a:xfrm>
            <a:off x="1740475" y="1307100"/>
            <a:ext cx="56631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1315" name="Google Shape;1315;p59"/>
          <p:cNvSpPr/>
          <p:nvPr/>
        </p:nvSpPr>
        <p:spPr>
          <a:xfrm>
            <a:off x="6365665" y="916568"/>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9"/>
          <p:cNvSpPr/>
          <p:nvPr/>
        </p:nvSpPr>
        <p:spPr>
          <a:xfrm>
            <a:off x="7954790" y="2330493"/>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900465" y="3670605"/>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7844986" y="1466443"/>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1024201" y="3281189"/>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9"/>
          <p:cNvSpPr/>
          <p:nvPr/>
        </p:nvSpPr>
        <p:spPr>
          <a:xfrm>
            <a:off x="1228653" y="3414281"/>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9"/>
          <p:cNvSpPr/>
          <p:nvPr/>
        </p:nvSpPr>
        <p:spPr>
          <a:xfrm rot="10800000">
            <a:off x="8078282" y="3692527"/>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325" name="Google Shape;1325;p59"/>
          <p:cNvGrpSpPr/>
          <p:nvPr/>
        </p:nvGrpSpPr>
        <p:grpSpPr>
          <a:xfrm>
            <a:off x="4887442" y="162470"/>
            <a:ext cx="764096" cy="175985"/>
            <a:chOff x="4917734" y="191707"/>
            <a:chExt cx="764096" cy="175985"/>
          </a:xfrm>
        </p:grpSpPr>
        <p:grpSp>
          <p:nvGrpSpPr>
            <p:cNvPr id="1326" name="Google Shape;1326;p59"/>
            <p:cNvGrpSpPr/>
            <p:nvPr/>
          </p:nvGrpSpPr>
          <p:grpSpPr>
            <a:xfrm>
              <a:off x="4917734" y="191707"/>
              <a:ext cx="175994" cy="175985"/>
              <a:chOff x="266768" y="1721375"/>
              <a:chExt cx="397907" cy="397887"/>
            </a:xfrm>
          </p:grpSpPr>
          <p:sp>
            <p:nvSpPr>
              <p:cNvPr id="1327" name="Google Shape;1327;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59"/>
            <p:cNvGrpSpPr/>
            <p:nvPr/>
          </p:nvGrpSpPr>
          <p:grpSpPr>
            <a:xfrm>
              <a:off x="5211543" y="191707"/>
              <a:ext cx="175976" cy="175985"/>
              <a:chOff x="864491" y="1723250"/>
              <a:chExt cx="397866" cy="397887"/>
            </a:xfrm>
          </p:grpSpPr>
          <p:sp>
            <p:nvSpPr>
              <p:cNvPr id="1330" name="Google Shape;1330;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59"/>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59"/>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60"/>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40" name="Google Shape;1340;p60"/>
          <p:cNvSpPr txBox="1">
            <a:spLocks noGrp="1"/>
          </p:cNvSpPr>
          <p:nvPr>
            <p:ph type="subTitle" idx="1"/>
          </p:nvPr>
        </p:nvSpPr>
        <p:spPr>
          <a:xfrm>
            <a:off x="4555897" y="1916807"/>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0"/>
              </a:spcBef>
              <a:spcAft>
                <a:spcPts val="0"/>
              </a:spcAft>
              <a:buClr>
                <a:schemeClr val="lt1"/>
              </a:buClr>
              <a:buSzPts val="1100"/>
              <a:buFont typeface="Arial"/>
              <a:buNone/>
            </a:pPr>
            <a:endParaRPr/>
          </a:p>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1341" name="Google Shape;1341;p60"/>
          <p:cNvSpPr txBox="1"/>
          <p:nvPr/>
        </p:nvSpPr>
        <p:spPr>
          <a:xfrm>
            <a:off x="4773247" y="4169388"/>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Calibri"/>
                <a:ea typeface="Calibri"/>
                <a:cs typeface="Calibri"/>
                <a:sym typeface="Calibri"/>
              </a:rPr>
              <a:t>Please keep this slide for attribution</a:t>
            </a:r>
            <a:endParaRPr sz="1000">
              <a:solidFill>
                <a:schemeClr val="dk1"/>
              </a:solidFill>
              <a:latin typeface="Calibri"/>
              <a:ea typeface="Calibri"/>
              <a:cs typeface="Calibri"/>
              <a:sym typeface="Calibri"/>
            </a:endParaRPr>
          </a:p>
        </p:txBody>
      </p:sp>
      <p:sp>
        <p:nvSpPr>
          <p:cNvPr id="1342" name="Google Shape;1342;p60"/>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flipH="1">
            <a:off x="329892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3430253" y="12443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flipH="1">
            <a:off x="3228405" y="26502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rot="10800000">
            <a:off x="2977349" y="3783372"/>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1259230" y="36127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rot="10800000">
            <a:off x="1325222" y="25740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0"/>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352" name="Google Shape;1352;p60"/>
          <p:cNvGrpSpPr/>
          <p:nvPr/>
        </p:nvGrpSpPr>
        <p:grpSpPr>
          <a:xfrm>
            <a:off x="4887442" y="162470"/>
            <a:ext cx="764096" cy="175985"/>
            <a:chOff x="4917734" y="191707"/>
            <a:chExt cx="764096" cy="175985"/>
          </a:xfrm>
        </p:grpSpPr>
        <p:grpSp>
          <p:nvGrpSpPr>
            <p:cNvPr id="1353" name="Google Shape;1353;p60"/>
            <p:cNvGrpSpPr/>
            <p:nvPr/>
          </p:nvGrpSpPr>
          <p:grpSpPr>
            <a:xfrm>
              <a:off x="4917734" y="191707"/>
              <a:ext cx="175994" cy="175985"/>
              <a:chOff x="266768" y="1721375"/>
              <a:chExt cx="397907" cy="397887"/>
            </a:xfrm>
          </p:grpSpPr>
          <p:sp>
            <p:nvSpPr>
              <p:cNvPr id="1354" name="Google Shape;1354;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a:off x="5211543" y="191707"/>
              <a:ext cx="175976" cy="175985"/>
              <a:chOff x="864491" y="1723250"/>
              <a:chExt cx="397866" cy="397887"/>
            </a:xfrm>
          </p:grpSpPr>
          <p:sp>
            <p:nvSpPr>
              <p:cNvPr id="1357" name="Google Shape;1357;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6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61"/>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 pack: Seoul Filled</a:t>
            </a:r>
            <a:endParaRPr>
              <a:solidFill>
                <a:srgbClr val="D9D9D9"/>
              </a:solidFill>
            </a:endParaRPr>
          </a:p>
        </p:txBody>
      </p:sp>
      <p:grpSp>
        <p:nvGrpSpPr>
          <p:cNvPr id="1367" name="Google Shape;1367;p61"/>
          <p:cNvGrpSpPr/>
          <p:nvPr/>
        </p:nvGrpSpPr>
        <p:grpSpPr>
          <a:xfrm>
            <a:off x="705218" y="1672700"/>
            <a:ext cx="347261" cy="276707"/>
            <a:chOff x="705218" y="1672700"/>
            <a:chExt cx="347261" cy="276707"/>
          </a:xfrm>
        </p:grpSpPr>
        <p:sp>
          <p:nvSpPr>
            <p:cNvPr id="1368" name="Google Shape;1368;p61"/>
            <p:cNvSpPr/>
            <p:nvPr/>
          </p:nvSpPr>
          <p:spPr>
            <a:xfrm>
              <a:off x="885573" y="1736018"/>
              <a:ext cx="100837" cy="152361"/>
            </a:xfrm>
            <a:custGeom>
              <a:avLst/>
              <a:gdLst/>
              <a:ahLst/>
              <a:cxnLst/>
              <a:rect l="l" t="t" r="r" b="b"/>
              <a:pathLst>
                <a:path w="87305" h="131914" extrusionOk="0">
                  <a:moveTo>
                    <a:pt x="79422" y="0"/>
                  </a:moveTo>
                  <a:lnTo>
                    <a:pt x="62419" y="4454"/>
                  </a:lnTo>
                  <a:cubicBezTo>
                    <a:pt x="68253" y="31483"/>
                    <a:pt x="58823" y="44890"/>
                    <a:pt x="38818" y="60513"/>
                  </a:cubicBezTo>
                  <a:cubicBezTo>
                    <a:pt x="29174" y="68038"/>
                    <a:pt x="19100" y="75254"/>
                    <a:pt x="11932" y="84589"/>
                  </a:cubicBezTo>
                  <a:cubicBezTo>
                    <a:pt x="4073" y="94734"/>
                    <a:pt x="1" y="109951"/>
                    <a:pt x="953" y="125288"/>
                  </a:cubicBezTo>
                  <a:cubicBezTo>
                    <a:pt x="1096" y="127550"/>
                    <a:pt x="2025" y="129217"/>
                    <a:pt x="3859" y="130551"/>
                  </a:cubicBezTo>
                  <a:cubicBezTo>
                    <a:pt x="5139" y="131470"/>
                    <a:pt x="6420" y="131914"/>
                    <a:pt x="7817" y="131914"/>
                  </a:cubicBezTo>
                  <a:cubicBezTo>
                    <a:pt x="8447" y="131914"/>
                    <a:pt x="9100" y="131824"/>
                    <a:pt x="9789" y="131646"/>
                  </a:cubicBezTo>
                  <a:lnTo>
                    <a:pt x="13242" y="130741"/>
                  </a:lnTo>
                  <a:cubicBezTo>
                    <a:pt x="16552" y="129860"/>
                    <a:pt x="18648" y="126978"/>
                    <a:pt x="18481" y="123597"/>
                  </a:cubicBezTo>
                  <a:cubicBezTo>
                    <a:pt x="17385" y="100925"/>
                    <a:pt x="32055" y="87566"/>
                    <a:pt x="49916" y="73634"/>
                  </a:cubicBezTo>
                  <a:cubicBezTo>
                    <a:pt x="74445" y="55654"/>
                    <a:pt x="87305" y="33412"/>
                    <a:pt x="79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1"/>
            <p:cNvSpPr/>
            <p:nvPr/>
          </p:nvSpPr>
          <p:spPr>
            <a:xfrm>
              <a:off x="705218" y="1672700"/>
              <a:ext cx="347261" cy="276707"/>
            </a:xfrm>
            <a:custGeom>
              <a:avLst/>
              <a:gdLst/>
              <a:ahLst/>
              <a:cxnLst/>
              <a:rect l="l" t="t" r="r" b="b"/>
              <a:pathLst>
                <a:path w="300659" h="239573" extrusionOk="0">
                  <a:moveTo>
                    <a:pt x="140125" y="46677"/>
                  </a:moveTo>
                  <a:cubicBezTo>
                    <a:pt x="154675" y="46677"/>
                    <a:pt x="166559" y="58536"/>
                    <a:pt x="166559" y="73134"/>
                  </a:cubicBezTo>
                  <a:cubicBezTo>
                    <a:pt x="165833" y="90659"/>
                    <a:pt x="152983" y="99417"/>
                    <a:pt x="140134" y="99417"/>
                  </a:cubicBezTo>
                  <a:cubicBezTo>
                    <a:pt x="127281" y="99417"/>
                    <a:pt x="114429" y="90653"/>
                    <a:pt x="113714" y="73134"/>
                  </a:cubicBezTo>
                  <a:cubicBezTo>
                    <a:pt x="113691" y="58536"/>
                    <a:pt x="125550" y="46677"/>
                    <a:pt x="140125" y="46677"/>
                  </a:cubicBezTo>
                  <a:close/>
                  <a:moveTo>
                    <a:pt x="86093" y="85380"/>
                  </a:moveTo>
                  <a:cubicBezTo>
                    <a:pt x="95946" y="85380"/>
                    <a:pt x="105651" y="89534"/>
                    <a:pt x="112571" y="97449"/>
                  </a:cubicBezTo>
                  <a:lnTo>
                    <a:pt x="134743" y="122764"/>
                  </a:lnTo>
                  <a:cubicBezTo>
                    <a:pt x="137243" y="125693"/>
                    <a:pt x="137600" y="129860"/>
                    <a:pt x="135624" y="133170"/>
                  </a:cubicBezTo>
                  <a:cubicBezTo>
                    <a:pt x="134010" y="135834"/>
                    <a:pt x="131127" y="137418"/>
                    <a:pt x="128102" y="137418"/>
                  </a:cubicBezTo>
                  <a:cubicBezTo>
                    <a:pt x="127421" y="137418"/>
                    <a:pt x="126733" y="137338"/>
                    <a:pt x="126050" y="137171"/>
                  </a:cubicBezTo>
                  <a:lnTo>
                    <a:pt x="105451" y="132242"/>
                  </a:lnTo>
                  <a:cubicBezTo>
                    <a:pt x="104874" y="132103"/>
                    <a:pt x="104329" y="132034"/>
                    <a:pt x="103804" y="132034"/>
                  </a:cubicBezTo>
                  <a:cubicBezTo>
                    <a:pt x="102616" y="132034"/>
                    <a:pt x="101533" y="132389"/>
                    <a:pt x="100426" y="133099"/>
                  </a:cubicBezTo>
                  <a:lnTo>
                    <a:pt x="88852" y="140672"/>
                  </a:lnTo>
                  <a:cubicBezTo>
                    <a:pt x="84545" y="143501"/>
                    <a:pt x="79640" y="144870"/>
                    <a:pt x="74765" y="144870"/>
                  </a:cubicBezTo>
                  <a:cubicBezTo>
                    <a:pt x="66837" y="144870"/>
                    <a:pt x="58989" y="141251"/>
                    <a:pt x="53916" y="134409"/>
                  </a:cubicBezTo>
                  <a:lnTo>
                    <a:pt x="52702" y="132789"/>
                  </a:lnTo>
                  <a:cubicBezTo>
                    <a:pt x="48296" y="126836"/>
                    <a:pt x="46724" y="119858"/>
                    <a:pt x="48082" y="112595"/>
                  </a:cubicBezTo>
                  <a:cubicBezTo>
                    <a:pt x="49463" y="105331"/>
                    <a:pt x="53512" y="99402"/>
                    <a:pt x="59775" y="95496"/>
                  </a:cubicBezTo>
                  <a:lnTo>
                    <a:pt x="67372" y="90781"/>
                  </a:lnTo>
                  <a:cubicBezTo>
                    <a:pt x="73188" y="87144"/>
                    <a:pt x="79672" y="85380"/>
                    <a:pt x="86093" y="85380"/>
                  </a:cubicBezTo>
                  <a:close/>
                  <a:moveTo>
                    <a:pt x="241917" y="35237"/>
                  </a:moveTo>
                  <a:cubicBezTo>
                    <a:pt x="245792" y="35237"/>
                    <a:pt x="249350" y="37826"/>
                    <a:pt x="250410" y="41723"/>
                  </a:cubicBezTo>
                  <a:lnTo>
                    <a:pt x="251219" y="44653"/>
                  </a:lnTo>
                  <a:cubicBezTo>
                    <a:pt x="260174" y="77469"/>
                    <a:pt x="254982" y="104022"/>
                    <a:pt x="235287" y="125788"/>
                  </a:cubicBezTo>
                  <a:cubicBezTo>
                    <a:pt x="219808" y="143411"/>
                    <a:pt x="189921" y="156747"/>
                    <a:pt x="192255" y="177537"/>
                  </a:cubicBezTo>
                  <a:cubicBezTo>
                    <a:pt x="192826" y="189301"/>
                    <a:pt x="185253" y="199613"/>
                    <a:pt x="173894" y="202589"/>
                  </a:cubicBezTo>
                  <a:lnTo>
                    <a:pt x="170441" y="203494"/>
                  </a:lnTo>
                  <a:cubicBezTo>
                    <a:pt x="168323" y="204059"/>
                    <a:pt x="166179" y="204339"/>
                    <a:pt x="164050" y="204339"/>
                  </a:cubicBezTo>
                  <a:cubicBezTo>
                    <a:pt x="158997" y="204339"/>
                    <a:pt x="154035" y="202760"/>
                    <a:pt x="149746" y="199660"/>
                  </a:cubicBezTo>
                  <a:cubicBezTo>
                    <a:pt x="143649" y="195255"/>
                    <a:pt x="140029" y="188729"/>
                    <a:pt x="139553" y="181228"/>
                  </a:cubicBezTo>
                  <a:cubicBezTo>
                    <a:pt x="137767" y="144744"/>
                    <a:pt x="153556" y="123764"/>
                    <a:pt x="180443" y="104307"/>
                  </a:cubicBezTo>
                  <a:cubicBezTo>
                    <a:pt x="199089" y="90471"/>
                    <a:pt x="207401" y="81636"/>
                    <a:pt x="200209" y="58227"/>
                  </a:cubicBezTo>
                  <a:lnTo>
                    <a:pt x="199399" y="55298"/>
                  </a:lnTo>
                  <a:cubicBezTo>
                    <a:pt x="198780" y="53035"/>
                    <a:pt x="199089" y="50582"/>
                    <a:pt x="200256" y="48558"/>
                  </a:cubicBezTo>
                  <a:cubicBezTo>
                    <a:pt x="201423" y="46534"/>
                    <a:pt x="203376" y="45057"/>
                    <a:pt x="205638" y="44462"/>
                  </a:cubicBezTo>
                  <a:lnTo>
                    <a:pt x="239669" y="35532"/>
                  </a:lnTo>
                  <a:cubicBezTo>
                    <a:pt x="240420" y="35332"/>
                    <a:pt x="241174" y="35237"/>
                    <a:pt x="241917" y="35237"/>
                  </a:cubicBezTo>
                  <a:close/>
                  <a:moveTo>
                    <a:pt x="8812" y="1"/>
                  </a:moveTo>
                  <a:cubicBezTo>
                    <a:pt x="3977" y="1"/>
                    <a:pt x="0" y="3930"/>
                    <a:pt x="0" y="8812"/>
                  </a:cubicBezTo>
                  <a:lnTo>
                    <a:pt x="0" y="230762"/>
                  </a:lnTo>
                  <a:cubicBezTo>
                    <a:pt x="0" y="235620"/>
                    <a:pt x="3930" y="239573"/>
                    <a:pt x="8812" y="239573"/>
                  </a:cubicBezTo>
                  <a:lnTo>
                    <a:pt x="291847" y="239573"/>
                  </a:lnTo>
                  <a:cubicBezTo>
                    <a:pt x="296705" y="239573"/>
                    <a:pt x="300658" y="235644"/>
                    <a:pt x="300658" y="230762"/>
                  </a:cubicBezTo>
                  <a:lnTo>
                    <a:pt x="300658" y="8812"/>
                  </a:lnTo>
                  <a:cubicBezTo>
                    <a:pt x="300658" y="3930"/>
                    <a:pt x="296729" y="1"/>
                    <a:pt x="29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1"/>
            <p:cNvSpPr/>
            <p:nvPr/>
          </p:nvSpPr>
          <p:spPr>
            <a:xfrm>
              <a:off x="780226" y="1791671"/>
              <a:ext cx="45055" cy="28051"/>
            </a:xfrm>
            <a:custGeom>
              <a:avLst/>
              <a:gdLst/>
              <a:ahLst/>
              <a:cxnLst/>
              <a:rect l="l" t="t" r="r" b="b"/>
              <a:pathLst>
                <a:path w="39009" h="24287" extrusionOk="0">
                  <a:moveTo>
                    <a:pt x="21086" y="0"/>
                  </a:moveTo>
                  <a:cubicBezTo>
                    <a:pt x="17880" y="0"/>
                    <a:pt x="14644" y="885"/>
                    <a:pt x="11741" y="2708"/>
                  </a:cubicBezTo>
                  <a:lnTo>
                    <a:pt x="4168" y="7447"/>
                  </a:lnTo>
                  <a:cubicBezTo>
                    <a:pt x="2072" y="8756"/>
                    <a:pt x="882" y="10471"/>
                    <a:pt x="429" y="12900"/>
                  </a:cubicBezTo>
                  <a:cubicBezTo>
                    <a:pt x="0" y="15305"/>
                    <a:pt x="429" y="17353"/>
                    <a:pt x="1906" y="19330"/>
                  </a:cubicBezTo>
                  <a:lnTo>
                    <a:pt x="3120" y="20949"/>
                  </a:lnTo>
                  <a:cubicBezTo>
                    <a:pt x="4732" y="23123"/>
                    <a:pt x="7225" y="24287"/>
                    <a:pt x="9750" y="24287"/>
                  </a:cubicBezTo>
                  <a:cubicBezTo>
                    <a:pt x="11292" y="24287"/>
                    <a:pt x="12845" y="23853"/>
                    <a:pt x="14218" y="22950"/>
                  </a:cubicBezTo>
                  <a:lnTo>
                    <a:pt x="25791" y="15401"/>
                  </a:lnTo>
                  <a:cubicBezTo>
                    <a:pt x="29851" y="12734"/>
                    <a:pt x="34285" y="11423"/>
                    <a:pt x="38884" y="11423"/>
                  </a:cubicBezTo>
                  <a:cubicBezTo>
                    <a:pt x="38926" y="11423"/>
                    <a:pt x="38967" y="11423"/>
                    <a:pt x="39009" y="11424"/>
                  </a:cubicBezTo>
                  <a:lnTo>
                    <a:pt x="34317" y="6065"/>
                  </a:lnTo>
                  <a:cubicBezTo>
                    <a:pt x="30856" y="2085"/>
                    <a:pt x="26007" y="0"/>
                    <a:pt x="21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1"/>
            <p:cNvSpPr/>
            <p:nvPr/>
          </p:nvSpPr>
          <p:spPr>
            <a:xfrm>
              <a:off x="856885" y="1747040"/>
              <a:ext cx="20355" cy="20307"/>
            </a:xfrm>
            <a:custGeom>
              <a:avLst/>
              <a:gdLst/>
              <a:ahLst/>
              <a:cxnLst/>
              <a:rect l="l" t="t" r="r" b="b"/>
              <a:pathLst>
                <a:path w="17623" h="17582" extrusionOk="0">
                  <a:moveTo>
                    <a:pt x="8825" y="1"/>
                  </a:moveTo>
                  <a:cubicBezTo>
                    <a:pt x="4534" y="1"/>
                    <a:pt x="239" y="2930"/>
                    <a:pt x="0" y="8770"/>
                  </a:cubicBezTo>
                  <a:cubicBezTo>
                    <a:pt x="0" y="13605"/>
                    <a:pt x="3954" y="17582"/>
                    <a:pt x="8812" y="17582"/>
                  </a:cubicBezTo>
                  <a:cubicBezTo>
                    <a:pt x="13670" y="17582"/>
                    <a:pt x="17623" y="13605"/>
                    <a:pt x="17623" y="8770"/>
                  </a:cubicBezTo>
                  <a:cubicBezTo>
                    <a:pt x="17385" y="2918"/>
                    <a:pt x="13107" y="1"/>
                    <a:pt x="8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61"/>
          <p:cNvGrpSpPr/>
          <p:nvPr/>
        </p:nvGrpSpPr>
        <p:grpSpPr>
          <a:xfrm>
            <a:off x="1563653" y="1637402"/>
            <a:ext cx="265954" cy="347297"/>
            <a:chOff x="1563653" y="1637402"/>
            <a:chExt cx="265954" cy="347297"/>
          </a:xfrm>
        </p:grpSpPr>
        <p:sp>
          <p:nvSpPr>
            <p:cNvPr id="1373" name="Google Shape;1373;p61"/>
            <p:cNvSpPr/>
            <p:nvPr/>
          </p:nvSpPr>
          <p:spPr>
            <a:xfrm>
              <a:off x="1563653" y="1637402"/>
              <a:ext cx="265954" cy="347297"/>
            </a:xfrm>
            <a:custGeom>
              <a:avLst/>
              <a:gdLst/>
              <a:ahLst/>
              <a:cxnLst/>
              <a:rect l="l" t="t" r="r" b="b"/>
              <a:pathLst>
                <a:path w="230263" h="300690" extrusionOk="0">
                  <a:moveTo>
                    <a:pt x="148555" y="1"/>
                  </a:moveTo>
                  <a:cubicBezTo>
                    <a:pt x="146232" y="1"/>
                    <a:pt x="143969" y="914"/>
                    <a:pt x="142316" y="2604"/>
                  </a:cubicBezTo>
                  <a:lnTo>
                    <a:pt x="131218" y="13725"/>
                  </a:lnTo>
                  <a:cubicBezTo>
                    <a:pt x="149532" y="43683"/>
                    <a:pt x="136862" y="75404"/>
                    <a:pt x="120454" y="97694"/>
                  </a:cubicBezTo>
                  <a:cubicBezTo>
                    <a:pt x="105630" y="118270"/>
                    <a:pt x="90823" y="128558"/>
                    <a:pt x="76016" y="128558"/>
                  </a:cubicBezTo>
                  <a:cubicBezTo>
                    <a:pt x="61210" y="128558"/>
                    <a:pt x="46403" y="118270"/>
                    <a:pt x="31579" y="97694"/>
                  </a:cubicBezTo>
                  <a:cubicBezTo>
                    <a:pt x="25530" y="89312"/>
                    <a:pt x="16147" y="74285"/>
                    <a:pt x="12884" y="57924"/>
                  </a:cubicBezTo>
                  <a:lnTo>
                    <a:pt x="1691" y="77905"/>
                  </a:lnTo>
                  <a:cubicBezTo>
                    <a:pt x="1" y="80953"/>
                    <a:pt x="239" y="84692"/>
                    <a:pt x="2311" y="87502"/>
                  </a:cubicBezTo>
                  <a:lnTo>
                    <a:pt x="20386" y="111745"/>
                  </a:lnTo>
                  <a:lnTo>
                    <a:pt x="10955" y="122628"/>
                  </a:lnTo>
                  <a:cubicBezTo>
                    <a:pt x="8288" y="125676"/>
                    <a:pt x="8050" y="130177"/>
                    <a:pt x="10407" y="133487"/>
                  </a:cubicBezTo>
                  <a:lnTo>
                    <a:pt x="32674" y="164970"/>
                  </a:lnTo>
                  <a:lnTo>
                    <a:pt x="26435" y="188189"/>
                  </a:lnTo>
                  <a:lnTo>
                    <a:pt x="4097" y="217885"/>
                  </a:lnTo>
                  <a:cubicBezTo>
                    <a:pt x="2430" y="220076"/>
                    <a:pt x="1930" y="222934"/>
                    <a:pt x="2668" y="225577"/>
                  </a:cubicBezTo>
                  <a:lnTo>
                    <a:pt x="22267" y="294282"/>
                  </a:lnTo>
                  <a:cubicBezTo>
                    <a:pt x="22910" y="296616"/>
                    <a:pt x="24529" y="298568"/>
                    <a:pt x="26625" y="299688"/>
                  </a:cubicBezTo>
                  <a:cubicBezTo>
                    <a:pt x="27897" y="300352"/>
                    <a:pt x="29295" y="300689"/>
                    <a:pt x="30704" y="300689"/>
                  </a:cubicBezTo>
                  <a:cubicBezTo>
                    <a:pt x="31670" y="300689"/>
                    <a:pt x="32640" y="300531"/>
                    <a:pt x="33579" y="300212"/>
                  </a:cubicBezTo>
                  <a:lnTo>
                    <a:pt x="77279" y="285280"/>
                  </a:lnTo>
                  <a:cubicBezTo>
                    <a:pt x="79112" y="284637"/>
                    <a:pt x="80684" y="283399"/>
                    <a:pt x="81756" y="281779"/>
                  </a:cubicBezTo>
                  <a:lnTo>
                    <a:pt x="94354" y="262609"/>
                  </a:lnTo>
                  <a:lnTo>
                    <a:pt x="124979" y="257703"/>
                  </a:lnTo>
                  <a:lnTo>
                    <a:pt x="142292" y="262561"/>
                  </a:lnTo>
                  <a:cubicBezTo>
                    <a:pt x="143072" y="262775"/>
                    <a:pt x="143866" y="262879"/>
                    <a:pt x="144655" y="262879"/>
                  </a:cubicBezTo>
                  <a:cubicBezTo>
                    <a:pt x="147120" y="262879"/>
                    <a:pt x="149527" y="261860"/>
                    <a:pt x="151223" y="259965"/>
                  </a:cubicBezTo>
                  <a:lnTo>
                    <a:pt x="164702" y="244938"/>
                  </a:lnTo>
                  <a:lnTo>
                    <a:pt x="188730" y="245153"/>
                  </a:lnTo>
                  <a:cubicBezTo>
                    <a:pt x="191398" y="245153"/>
                    <a:pt x="194017" y="243914"/>
                    <a:pt x="195684" y="241819"/>
                  </a:cubicBezTo>
                  <a:lnTo>
                    <a:pt x="217189" y="214718"/>
                  </a:lnTo>
                  <a:cubicBezTo>
                    <a:pt x="218284" y="213313"/>
                    <a:pt x="218975" y="211598"/>
                    <a:pt x="219094" y="209812"/>
                  </a:cubicBezTo>
                  <a:lnTo>
                    <a:pt x="221285" y="176401"/>
                  </a:lnTo>
                  <a:cubicBezTo>
                    <a:pt x="221713" y="171685"/>
                    <a:pt x="217736" y="167208"/>
                    <a:pt x="212973" y="167042"/>
                  </a:cubicBezTo>
                  <a:lnTo>
                    <a:pt x="211306" y="166946"/>
                  </a:lnTo>
                  <a:lnTo>
                    <a:pt x="228810" y="139298"/>
                  </a:lnTo>
                  <a:cubicBezTo>
                    <a:pt x="229763" y="137798"/>
                    <a:pt x="230263" y="136107"/>
                    <a:pt x="230215" y="134368"/>
                  </a:cubicBezTo>
                  <a:lnTo>
                    <a:pt x="229715" y="106815"/>
                  </a:lnTo>
                  <a:cubicBezTo>
                    <a:pt x="229667" y="104077"/>
                    <a:pt x="228334" y="101552"/>
                    <a:pt x="226167" y="99909"/>
                  </a:cubicBezTo>
                  <a:lnTo>
                    <a:pt x="172918" y="60258"/>
                  </a:lnTo>
                  <a:lnTo>
                    <a:pt x="156986" y="6319"/>
                  </a:lnTo>
                  <a:cubicBezTo>
                    <a:pt x="156104" y="3342"/>
                    <a:pt x="153723" y="1056"/>
                    <a:pt x="150722" y="270"/>
                  </a:cubicBezTo>
                  <a:cubicBezTo>
                    <a:pt x="150005" y="89"/>
                    <a:pt x="149277" y="1"/>
                    <a:pt x="148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1"/>
            <p:cNvSpPr/>
            <p:nvPr/>
          </p:nvSpPr>
          <p:spPr>
            <a:xfrm>
              <a:off x="1597540" y="1637466"/>
              <a:ext cx="107824" cy="128150"/>
            </a:xfrm>
            <a:custGeom>
              <a:avLst/>
              <a:gdLst/>
              <a:ahLst/>
              <a:cxnLst/>
              <a:rect l="l" t="t" r="r" b="b"/>
              <a:pathLst>
                <a:path w="93354" h="110952" extrusionOk="0">
                  <a:moveTo>
                    <a:pt x="46392" y="33436"/>
                  </a:moveTo>
                  <a:cubicBezTo>
                    <a:pt x="51226" y="33436"/>
                    <a:pt x="55203" y="37389"/>
                    <a:pt x="55203" y="42247"/>
                  </a:cubicBezTo>
                  <a:cubicBezTo>
                    <a:pt x="54941" y="48091"/>
                    <a:pt x="50665" y="51008"/>
                    <a:pt x="46389" y="51008"/>
                  </a:cubicBezTo>
                  <a:cubicBezTo>
                    <a:pt x="42109" y="51008"/>
                    <a:pt x="37830" y="48085"/>
                    <a:pt x="37580" y="42247"/>
                  </a:cubicBezTo>
                  <a:cubicBezTo>
                    <a:pt x="37580" y="37389"/>
                    <a:pt x="41533" y="33436"/>
                    <a:pt x="46392" y="33436"/>
                  </a:cubicBezTo>
                  <a:close/>
                  <a:moveTo>
                    <a:pt x="46677" y="0"/>
                  </a:moveTo>
                  <a:cubicBezTo>
                    <a:pt x="20934" y="0"/>
                    <a:pt x="1" y="20933"/>
                    <a:pt x="1" y="46677"/>
                  </a:cubicBezTo>
                  <a:cubicBezTo>
                    <a:pt x="1" y="62751"/>
                    <a:pt x="11551" y="80517"/>
                    <a:pt x="16528" y="87399"/>
                  </a:cubicBezTo>
                  <a:cubicBezTo>
                    <a:pt x="22863" y="96187"/>
                    <a:pt x="35223" y="110951"/>
                    <a:pt x="46677" y="110951"/>
                  </a:cubicBezTo>
                  <a:cubicBezTo>
                    <a:pt x="58132" y="110951"/>
                    <a:pt x="70492" y="96187"/>
                    <a:pt x="76827" y="87399"/>
                  </a:cubicBezTo>
                  <a:cubicBezTo>
                    <a:pt x="81804" y="80493"/>
                    <a:pt x="93354" y="62727"/>
                    <a:pt x="93354" y="46677"/>
                  </a:cubicBezTo>
                  <a:cubicBezTo>
                    <a:pt x="93354" y="20933"/>
                    <a:pt x="72421" y="0"/>
                    <a:pt x="46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61"/>
          <p:cNvGrpSpPr/>
          <p:nvPr/>
        </p:nvGrpSpPr>
        <p:grpSpPr>
          <a:xfrm>
            <a:off x="2278949" y="1680869"/>
            <a:ext cx="347261" cy="260424"/>
            <a:chOff x="2278949" y="1680869"/>
            <a:chExt cx="347261" cy="260424"/>
          </a:xfrm>
        </p:grpSpPr>
        <p:sp>
          <p:nvSpPr>
            <p:cNvPr id="1376" name="Google Shape;1376;p61"/>
            <p:cNvSpPr/>
            <p:nvPr/>
          </p:nvSpPr>
          <p:spPr>
            <a:xfrm>
              <a:off x="2410152" y="1809036"/>
              <a:ext cx="83316" cy="46656"/>
            </a:xfrm>
            <a:custGeom>
              <a:avLst/>
              <a:gdLst/>
              <a:ahLst/>
              <a:cxnLst/>
              <a:rect l="l" t="t" r="r" b="b"/>
              <a:pathLst>
                <a:path w="72135" h="40395" extrusionOk="0">
                  <a:moveTo>
                    <a:pt x="55181" y="1"/>
                  </a:moveTo>
                  <a:cubicBezTo>
                    <a:pt x="50365" y="1"/>
                    <a:pt x="45638" y="2330"/>
                    <a:pt x="42747" y="6629"/>
                  </a:cubicBezTo>
                  <a:cubicBezTo>
                    <a:pt x="36488" y="16017"/>
                    <a:pt x="26149" y="21105"/>
                    <a:pt x="15628" y="21105"/>
                  </a:cubicBezTo>
                  <a:cubicBezTo>
                    <a:pt x="10296" y="21105"/>
                    <a:pt x="4918" y="19798"/>
                    <a:pt x="0" y="17083"/>
                  </a:cubicBezTo>
                  <a:lnTo>
                    <a:pt x="0" y="17083"/>
                  </a:lnTo>
                  <a:cubicBezTo>
                    <a:pt x="2096" y="21989"/>
                    <a:pt x="5240" y="26442"/>
                    <a:pt x="9145" y="30062"/>
                  </a:cubicBezTo>
                  <a:cubicBezTo>
                    <a:pt x="10098" y="30967"/>
                    <a:pt x="11074" y="31801"/>
                    <a:pt x="12122" y="32563"/>
                  </a:cubicBezTo>
                  <a:cubicBezTo>
                    <a:pt x="18888" y="37679"/>
                    <a:pt x="27152" y="40394"/>
                    <a:pt x="35509" y="40394"/>
                  </a:cubicBezTo>
                  <a:cubicBezTo>
                    <a:pt x="38005" y="40394"/>
                    <a:pt x="40510" y="40152"/>
                    <a:pt x="42986" y="39659"/>
                  </a:cubicBezTo>
                  <a:cubicBezTo>
                    <a:pt x="53107" y="37635"/>
                    <a:pt x="61823" y="31801"/>
                    <a:pt x="67538" y="23180"/>
                  </a:cubicBezTo>
                  <a:cubicBezTo>
                    <a:pt x="72134" y="16345"/>
                    <a:pt x="70277" y="7057"/>
                    <a:pt x="63442" y="2509"/>
                  </a:cubicBezTo>
                  <a:cubicBezTo>
                    <a:pt x="60897" y="812"/>
                    <a:pt x="58024" y="1"/>
                    <a:pt x="5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1"/>
            <p:cNvSpPr/>
            <p:nvPr/>
          </p:nvSpPr>
          <p:spPr>
            <a:xfrm>
              <a:off x="2410536" y="1766484"/>
              <a:ext cx="81446" cy="46574"/>
            </a:xfrm>
            <a:custGeom>
              <a:avLst/>
              <a:gdLst/>
              <a:ahLst/>
              <a:cxnLst/>
              <a:rect l="l" t="t" r="r" b="b"/>
              <a:pathLst>
                <a:path w="70516" h="40324" extrusionOk="0">
                  <a:moveTo>
                    <a:pt x="35251" y="0"/>
                  </a:moveTo>
                  <a:cubicBezTo>
                    <a:pt x="25500" y="0"/>
                    <a:pt x="15800" y="3624"/>
                    <a:pt x="8550" y="10535"/>
                  </a:cubicBezTo>
                  <a:cubicBezTo>
                    <a:pt x="6455" y="12488"/>
                    <a:pt x="4502" y="14727"/>
                    <a:pt x="2954" y="17132"/>
                  </a:cubicBezTo>
                  <a:cubicBezTo>
                    <a:pt x="2787" y="17346"/>
                    <a:pt x="2668" y="17585"/>
                    <a:pt x="2525" y="17799"/>
                  </a:cubicBezTo>
                  <a:cubicBezTo>
                    <a:pt x="620" y="20966"/>
                    <a:pt x="1" y="24657"/>
                    <a:pt x="715" y="28325"/>
                  </a:cubicBezTo>
                  <a:cubicBezTo>
                    <a:pt x="1477" y="32230"/>
                    <a:pt x="3740" y="35588"/>
                    <a:pt x="7050" y="37827"/>
                  </a:cubicBezTo>
                  <a:cubicBezTo>
                    <a:pt x="9594" y="39514"/>
                    <a:pt x="12466" y="40323"/>
                    <a:pt x="15308" y="40323"/>
                  </a:cubicBezTo>
                  <a:cubicBezTo>
                    <a:pt x="20125" y="40323"/>
                    <a:pt x="24854" y="37997"/>
                    <a:pt x="27745" y="33683"/>
                  </a:cubicBezTo>
                  <a:cubicBezTo>
                    <a:pt x="33992" y="24297"/>
                    <a:pt x="44304" y="19226"/>
                    <a:pt x="54812" y="19226"/>
                  </a:cubicBezTo>
                  <a:cubicBezTo>
                    <a:pt x="60166" y="19226"/>
                    <a:pt x="65571" y="20543"/>
                    <a:pt x="70515" y="23276"/>
                  </a:cubicBezTo>
                  <a:cubicBezTo>
                    <a:pt x="67682" y="16656"/>
                    <a:pt x="62966" y="10726"/>
                    <a:pt x="56536" y="6439"/>
                  </a:cubicBezTo>
                  <a:cubicBezTo>
                    <a:pt x="50116" y="2097"/>
                    <a:pt x="42669" y="0"/>
                    <a:pt x="35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1"/>
            <p:cNvSpPr/>
            <p:nvPr/>
          </p:nvSpPr>
          <p:spPr>
            <a:xfrm>
              <a:off x="2278949" y="1680869"/>
              <a:ext cx="347261" cy="260424"/>
            </a:xfrm>
            <a:custGeom>
              <a:avLst/>
              <a:gdLst/>
              <a:ahLst/>
              <a:cxnLst/>
              <a:rect l="l" t="t" r="r" b="b"/>
              <a:pathLst>
                <a:path w="300659" h="225475" extrusionOk="0">
                  <a:moveTo>
                    <a:pt x="78866" y="33515"/>
                  </a:moveTo>
                  <a:cubicBezTo>
                    <a:pt x="80360" y="33515"/>
                    <a:pt x="81873" y="33897"/>
                    <a:pt x="83256" y="34698"/>
                  </a:cubicBezTo>
                  <a:cubicBezTo>
                    <a:pt x="87471" y="37151"/>
                    <a:pt x="88900" y="42533"/>
                    <a:pt x="86471" y="46724"/>
                  </a:cubicBezTo>
                  <a:lnTo>
                    <a:pt x="61275" y="90400"/>
                  </a:lnTo>
                  <a:cubicBezTo>
                    <a:pt x="59637" y="93246"/>
                    <a:pt x="56661" y="94797"/>
                    <a:pt x="53637" y="94797"/>
                  </a:cubicBezTo>
                  <a:cubicBezTo>
                    <a:pt x="52133" y="94797"/>
                    <a:pt x="50617" y="94414"/>
                    <a:pt x="49249" y="93615"/>
                  </a:cubicBezTo>
                  <a:cubicBezTo>
                    <a:pt x="45010" y="91186"/>
                    <a:pt x="43581" y="85780"/>
                    <a:pt x="46034" y="81588"/>
                  </a:cubicBezTo>
                  <a:lnTo>
                    <a:pt x="71229" y="37913"/>
                  </a:lnTo>
                  <a:cubicBezTo>
                    <a:pt x="72873" y="35088"/>
                    <a:pt x="75832" y="33515"/>
                    <a:pt x="78866" y="33515"/>
                  </a:cubicBezTo>
                  <a:close/>
                  <a:moveTo>
                    <a:pt x="221787" y="33520"/>
                  </a:moveTo>
                  <a:cubicBezTo>
                    <a:pt x="224827" y="33520"/>
                    <a:pt x="227783" y="35100"/>
                    <a:pt x="229429" y="37913"/>
                  </a:cubicBezTo>
                  <a:lnTo>
                    <a:pt x="254649" y="81588"/>
                  </a:lnTo>
                  <a:cubicBezTo>
                    <a:pt x="257078" y="85804"/>
                    <a:pt x="255649" y="91209"/>
                    <a:pt x="251434" y="93615"/>
                  </a:cubicBezTo>
                  <a:cubicBezTo>
                    <a:pt x="250057" y="94414"/>
                    <a:pt x="248536" y="94797"/>
                    <a:pt x="247029" y="94797"/>
                  </a:cubicBezTo>
                  <a:cubicBezTo>
                    <a:pt x="244000" y="94797"/>
                    <a:pt x="241029" y="93246"/>
                    <a:pt x="239407" y="90400"/>
                  </a:cubicBezTo>
                  <a:lnTo>
                    <a:pt x="214188" y="46724"/>
                  </a:lnTo>
                  <a:cubicBezTo>
                    <a:pt x="211759" y="42509"/>
                    <a:pt x="213211" y="37151"/>
                    <a:pt x="217403" y="34698"/>
                  </a:cubicBezTo>
                  <a:cubicBezTo>
                    <a:pt x="218789" y="33899"/>
                    <a:pt x="220298" y="33520"/>
                    <a:pt x="221787" y="33520"/>
                  </a:cubicBezTo>
                  <a:close/>
                  <a:moveTo>
                    <a:pt x="149430" y="56483"/>
                  </a:moveTo>
                  <a:cubicBezTo>
                    <a:pt x="156297" y="56483"/>
                    <a:pt x="163187" y="57749"/>
                    <a:pt x="169702" y="60417"/>
                  </a:cubicBezTo>
                  <a:cubicBezTo>
                    <a:pt x="202638" y="73087"/>
                    <a:pt x="215736" y="114786"/>
                    <a:pt x="195827" y="143934"/>
                  </a:cubicBezTo>
                  <a:cubicBezTo>
                    <a:pt x="187492" y="156437"/>
                    <a:pt x="174775" y="164939"/>
                    <a:pt x="160034" y="167892"/>
                  </a:cubicBezTo>
                  <a:cubicBezTo>
                    <a:pt x="156351" y="168638"/>
                    <a:pt x="152633" y="169007"/>
                    <a:pt x="148930" y="169007"/>
                  </a:cubicBezTo>
                  <a:cubicBezTo>
                    <a:pt x="137981" y="169007"/>
                    <a:pt x="127165" y="165779"/>
                    <a:pt x="117787" y="159533"/>
                  </a:cubicBezTo>
                  <a:cubicBezTo>
                    <a:pt x="114191" y="157151"/>
                    <a:pt x="110881" y="154317"/>
                    <a:pt x="107951" y="151198"/>
                  </a:cubicBezTo>
                  <a:cubicBezTo>
                    <a:pt x="91043" y="133718"/>
                    <a:pt x="87828" y="104760"/>
                    <a:pt x="100640" y="83994"/>
                  </a:cubicBezTo>
                  <a:cubicBezTo>
                    <a:pt x="110643" y="66683"/>
                    <a:pt x="129942" y="56483"/>
                    <a:pt x="149430" y="56483"/>
                  </a:cubicBezTo>
                  <a:close/>
                  <a:moveTo>
                    <a:pt x="53625" y="130619"/>
                  </a:moveTo>
                  <a:cubicBezTo>
                    <a:pt x="56660" y="130619"/>
                    <a:pt x="59608" y="132204"/>
                    <a:pt x="61251" y="135028"/>
                  </a:cubicBezTo>
                  <a:lnTo>
                    <a:pt x="86447" y="178680"/>
                  </a:lnTo>
                  <a:cubicBezTo>
                    <a:pt x="88900" y="182919"/>
                    <a:pt x="87471" y="188301"/>
                    <a:pt x="83232" y="190706"/>
                  </a:cubicBezTo>
                  <a:cubicBezTo>
                    <a:pt x="81855" y="191513"/>
                    <a:pt x="80337" y="191899"/>
                    <a:pt x="78833" y="191899"/>
                  </a:cubicBezTo>
                  <a:cubicBezTo>
                    <a:pt x="75809" y="191899"/>
                    <a:pt x="72844" y="190338"/>
                    <a:pt x="71206" y="187491"/>
                  </a:cubicBezTo>
                  <a:lnTo>
                    <a:pt x="45986" y="143839"/>
                  </a:lnTo>
                  <a:cubicBezTo>
                    <a:pt x="43557" y="139600"/>
                    <a:pt x="45010" y="134242"/>
                    <a:pt x="49225" y="131813"/>
                  </a:cubicBezTo>
                  <a:cubicBezTo>
                    <a:pt x="50616" y="131004"/>
                    <a:pt x="52131" y="130619"/>
                    <a:pt x="53625" y="130619"/>
                  </a:cubicBezTo>
                  <a:close/>
                  <a:moveTo>
                    <a:pt x="247047" y="130614"/>
                  </a:moveTo>
                  <a:cubicBezTo>
                    <a:pt x="248549" y="130614"/>
                    <a:pt x="250070" y="131001"/>
                    <a:pt x="251457" y="131813"/>
                  </a:cubicBezTo>
                  <a:cubicBezTo>
                    <a:pt x="255649" y="134242"/>
                    <a:pt x="257078" y="139624"/>
                    <a:pt x="254672" y="143839"/>
                  </a:cubicBezTo>
                  <a:lnTo>
                    <a:pt x="229453" y="187491"/>
                  </a:lnTo>
                  <a:cubicBezTo>
                    <a:pt x="227831" y="190338"/>
                    <a:pt x="224860" y="191899"/>
                    <a:pt x="221831" y="191899"/>
                  </a:cubicBezTo>
                  <a:cubicBezTo>
                    <a:pt x="220324" y="191899"/>
                    <a:pt x="218803" y="191513"/>
                    <a:pt x="217426" y="190706"/>
                  </a:cubicBezTo>
                  <a:cubicBezTo>
                    <a:pt x="213211" y="188277"/>
                    <a:pt x="211782" y="182895"/>
                    <a:pt x="214212" y="178680"/>
                  </a:cubicBezTo>
                  <a:lnTo>
                    <a:pt x="239431" y="135028"/>
                  </a:lnTo>
                  <a:cubicBezTo>
                    <a:pt x="241056" y="132192"/>
                    <a:pt x="244013" y="130614"/>
                    <a:pt x="247047" y="130614"/>
                  </a:cubicBezTo>
                  <a:close/>
                  <a:moveTo>
                    <a:pt x="8812" y="0"/>
                  </a:moveTo>
                  <a:cubicBezTo>
                    <a:pt x="3953" y="0"/>
                    <a:pt x="0" y="3930"/>
                    <a:pt x="0" y="8812"/>
                  </a:cubicBezTo>
                  <a:lnTo>
                    <a:pt x="0" y="216663"/>
                  </a:lnTo>
                  <a:cubicBezTo>
                    <a:pt x="0" y="221522"/>
                    <a:pt x="3930" y="225475"/>
                    <a:pt x="8812" y="225475"/>
                  </a:cubicBezTo>
                  <a:lnTo>
                    <a:pt x="291847" y="225475"/>
                  </a:lnTo>
                  <a:cubicBezTo>
                    <a:pt x="296705" y="225475"/>
                    <a:pt x="300658" y="221545"/>
                    <a:pt x="300658" y="216663"/>
                  </a:cubicBezTo>
                  <a:lnTo>
                    <a:pt x="300658" y="8812"/>
                  </a:lnTo>
                  <a:cubicBezTo>
                    <a:pt x="300658" y="3930"/>
                    <a:pt x="296705" y="0"/>
                    <a:pt x="291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61"/>
          <p:cNvGrpSpPr/>
          <p:nvPr/>
        </p:nvGrpSpPr>
        <p:grpSpPr>
          <a:xfrm>
            <a:off x="3106362" y="1708458"/>
            <a:ext cx="353725" cy="205165"/>
            <a:chOff x="3106362" y="1708458"/>
            <a:chExt cx="353725" cy="205165"/>
          </a:xfrm>
        </p:grpSpPr>
        <p:sp>
          <p:nvSpPr>
            <p:cNvPr id="1380" name="Google Shape;1380;p61"/>
            <p:cNvSpPr/>
            <p:nvPr/>
          </p:nvSpPr>
          <p:spPr>
            <a:xfrm>
              <a:off x="3109140" y="1708458"/>
              <a:ext cx="348306" cy="82986"/>
            </a:xfrm>
            <a:custGeom>
              <a:avLst/>
              <a:gdLst/>
              <a:ahLst/>
              <a:cxnLst/>
              <a:rect l="l" t="t" r="r" b="b"/>
              <a:pathLst>
                <a:path w="301564" h="71849" extrusionOk="0">
                  <a:moveTo>
                    <a:pt x="82661" y="0"/>
                  </a:moveTo>
                  <a:cubicBezTo>
                    <a:pt x="79994" y="0"/>
                    <a:pt x="77470" y="1191"/>
                    <a:pt x="75802" y="3287"/>
                  </a:cubicBezTo>
                  <a:lnTo>
                    <a:pt x="63109" y="19004"/>
                  </a:lnTo>
                  <a:lnTo>
                    <a:pt x="9241" y="19004"/>
                  </a:lnTo>
                  <a:cubicBezTo>
                    <a:pt x="6383" y="19004"/>
                    <a:pt x="3716" y="20409"/>
                    <a:pt x="2073" y="22719"/>
                  </a:cubicBezTo>
                  <a:cubicBezTo>
                    <a:pt x="430" y="25053"/>
                    <a:pt x="1" y="28054"/>
                    <a:pt x="930" y="30745"/>
                  </a:cubicBezTo>
                  <a:cubicBezTo>
                    <a:pt x="5264" y="43057"/>
                    <a:pt x="12908" y="53416"/>
                    <a:pt x="23125" y="60679"/>
                  </a:cubicBezTo>
                  <a:cubicBezTo>
                    <a:pt x="33365" y="67990"/>
                    <a:pt x="45630" y="71848"/>
                    <a:pt x="58656" y="71848"/>
                  </a:cubicBezTo>
                  <a:lnTo>
                    <a:pt x="242861" y="71848"/>
                  </a:lnTo>
                  <a:cubicBezTo>
                    <a:pt x="268986" y="71848"/>
                    <a:pt x="291514" y="55964"/>
                    <a:pt x="300349" y="31411"/>
                  </a:cubicBezTo>
                  <a:lnTo>
                    <a:pt x="300587" y="30792"/>
                  </a:lnTo>
                  <a:cubicBezTo>
                    <a:pt x="301564" y="28077"/>
                    <a:pt x="301159" y="25101"/>
                    <a:pt x="299516" y="22743"/>
                  </a:cubicBezTo>
                  <a:cubicBezTo>
                    <a:pt x="297873" y="20409"/>
                    <a:pt x="295182" y="19004"/>
                    <a:pt x="292300" y="19004"/>
                  </a:cubicBezTo>
                  <a:lnTo>
                    <a:pt x="238455" y="19004"/>
                  </a:lnTo>
                  <a:lnTo>
                    <a:pt x="225715" y="3287"/>
                  </a:lnTo>
                  <a:cubicBezTo>
                    <a:pt x="224048" y="1239"/>
                    <a:pt x="221523" y="0"/>
                    <a:pt x="218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1"/>
            <p:cNvSpPr/>
            <p:nvPr/>
          </p:nvSpPr>
          <p:spPr>
            <a:xfrm>
              <a:off x="3106362" y="1808522"/>
              <a:ext cx="353725" cy="105100"/>
            </a:xfrm>
            <a:custGeom>
              <a:avLst/>
              <a:gdLst/>
              <a:ahLst/>
              <a:cxnLst/>
              <a:rect l="l" t="t" r="r" b="b"/>
              <a:pathLst>
                <a:path w="306255" h="90996" extrusionOk="0">
                  <a:moveTo>
                    <a:pt x="266485" y="1"/>
                  </a:moveTo>
                  <a:cubicBezTo>
                    <a:pt x="259745" y="1835"/>
                    <a:pt x="252601" y="2835"/>
                    <a:pt x="245266" y="2835"/>
                  </a:cubicBezTo>
                  <a:lnTo>
                    <a:pt x="228334" y="2835"/>
                  </a:lnTo>
                  <a:lnTo>
                    <a:pt x="228334" y="73373"/>
                  </a:lnTo>
                  <a:lnTo>
                    <a:pt x="210711" y="73373"/>
                  </a:lnTo>
                  <a:lnTo>
                    <a:pt x="210711" y="2835"/>
                  </a:lnTo>
                  <a:lnTo>
                    <a:pt x="193089" y="2835"/>
                  </a:lnTo>
                  <a:lnTo>
                    <a:pt x="193089" y="73373"/>
                  </a:lnTo>
                  <a:lnTo>
                    <a:pt x="175466" y="73373"/>
                  </a:lnTo>
                  <a:lnTo>
                    <a:pt x="175466" y="2835"/>
                  </a:lnTo>
                  <a:lnTo>
                    <a:pt x="130838" y="2835"/>
                  </a:lnTo>
                  <a:lnTo>
                    <a:pt x="130838" y="73373"/>
                  </a:lnTo>
                  <a:lnTo>
                    <a:pt x="113215" y="73373"/>
                  </a:lnTo>
                  <a:lnTo>
                    <a:pt x="113215" y="2835"/>
                  </a:lnTo>
                  <a:lnTo>
                    <a:pt x="95592" y="2835"/>
                  </a:lnTo>
                  <a:lnTo>
                    <a:pt x="95592" y="73373"/>
                  </a:lnTo>
                  <a:lnTo>
                    <a:pt x="77969" y="73373"/>
                  </a:lnTo>
                  <a:lnTo>
                    <a:pt x="77969" y="2835"/>
                  </a:lnTo>
                  <a:lnTo>
                    <a:pt x="61037" y="2835"/>
                  </a:lnTo>
                  <a:cubicBezTo>
                    <a:pt x="53750" y="2835"/>
                    <a:pt x="46629" y="1882"/>
                    <a:pt x="39819" y="25"/>
                  </a:cubicBezTo>
                  <a:lnTo>
                    <a:pt x="39819" y="73373"/>
                  </a:lnTo>
                  <a:lnTo>
                    <a:pt x="11717" y="73373"/>
                  </a:lnTo>
                  <a:cubicBezTo>
                    <a:pt x="1" y="73849"/>
                    <a:pt x="48" y="90519"/>
                    <a:pt x="11717" y="90996"/>
                  </a:cubicBezTo>
                  <a:lnTo>
                    <a:pt x="294586" y="90996"/>
                  </a:lnTo>
                  <a:cubicBezTo>
                    <a:pt x="306255" y="90519"/>
                    <a:pt x="306255" y="73849"/>
                    <a:pt x="294586" y="73373"/>
                  </a:cubicBezTo>
                  <a:lnTo>
                    <a:pt x="266485" y="73373"/>
                  </a:lnTo>
                  <a:lnTo>
                    <a:pt x="266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1"/>
          <p:cNvGrpSpPr/>
          <p:nvPr/>
        </p:nvGrpSpPr>
        <p:grpSpPr>
          <a:xfrm>
            <a:off x="3975727" y="1666979"/>
            <a:ext cx="347261" cy="288204"/>
            <a:chOff x="3975727" y="1666979"/>
            <a:chExt cx="347261" cy="288204"/>
          </a:xfrm>
        </p:grpSpPr>
        <p:sp>
          <p:nvSpPr>
            <p:cNvPr id="1383" name="Google Shape;1383;p61"/>
            <p:cNvSpPr/>
            <p:nvPr/>
          </p:nvSpPr>
          <p:spPr>
            <a:xfrm>
              <a:off x="4029996" y="1809486"/>
              <a:ext cx="238696" cy="21262"/>
            </a:xfrm>
            <a:custGeom>
              <a:avLst/>
              <a:gdLst/>
              <a:ahLst/>
              <a:cxnLst/>
              <a:rect l="l" t="t" r="r" b="b"/>
              <a:pathLst>
                <a:path w="206663" h="18409" extrusionOk="0">
                  <a:moveTo>
                    <a:pt x="0" y="0"/>
                  </a:moveTo>
                  <a:lnTo>
                    <a:pt x="0" y="18409"/>
                  </a:lnTo>
                  <a:lnTo>
                    <a:pt x="206662" y="18409"/>
                  </a:lnTo>
                  <a:lnTo>
                    <a:pt x="206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1"/>
            <p:cNvSpPr/>
            <p:nvPr/>
          </p:nvSpPr>
          <p:spPr>
            <a:xfrm>
              <a:off x="3999629" y="1768337"/>
              <a:ext cx="299457" cy="20795"/>
            </a:xfrm>
            <a:custGeom>
              <a:avLst/>
              <a:gdLst/>
              <a:ahLst/>
              <a:cxnLst/>
              <a:rect l="l" t="t" r="r" b="b"/>
              <a:pathLst>
                <a:path w="259270" h="18004" extrusionOk="0">
                  <a:moveTo>
                    <a:pt x="31460" y="0"/>
                  </a:moveTo>
                  <a:cubicBezTo>
                    <a:pt x="23815" y="6668"/>
                    <a:pt x="12646" y="11955"/>
                    <a:pt x="3645" y="16241"/>
                  </a:cubicBezTo>
                  <a:cubicBezTo>
                    <a:pt x="2406" y="16837"/>
                    <a:pt x="1192" y="17432"/>
                    <a:pt x="1" y="18004"/>
                  </a:cubicBezTo>
                  <a:lnTo>
                    <a:pt x="259269" y="18004"/>
                  </a:lnTo>
                  <a:cubicBezTo>
                    <a:pt x="258126" y="17432"/>
                    <a:pt x="256935" y="16861"/>
                    <a:pt x="255697" y="16313"/>
                  </a:cubicBezTo>
                  <a:cubicBezTo>
                    <a:pt x="246719" y="12026"/>
                    <a:pt x="235526" y="6692"/>
                    <a:pt x="227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1"/>
            <p:cNvSpPr/>
            <p:nvPr/>
          </p:nvSpPr>
          <p:spPr>
            <a:xfrm>
              <a:off x="4044904" y="1728592"/>
              <a:ext cx="208879" cy="19392"/>
            </a:xfrm>
            <a:custGeom>
              <a:avLst/>
              <a:gdLst/>
              <a:ahLst/>
              <a:cxnLst/>
              <a:rect l="l" t="t" r="r" b="b"/>
              <a:pathLst>
                <a:path w="180848" h="16790" extrusionOk="0">
                  <a:moveTo>
                    <a:pt x="1" y="0"/>
                  </a:moveTo>
                  <a:lnTo>
                    <a:pt x="1" y="16789"/>
                  </a:lnTo>
                  <a:lnTo>
                    <a:pt x="180848" y="16789"/>
                  </a:lnTo>
                  <a:lnTo>
                    <a:pt x="180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1"/>
            <p:cNvSpPr/>
            <p:nvPr/>
          </p:nvSpPr>
          <p:spPr>
            <a:xfrm>
              <a:off x="4008761" y="1666979"/>
              <a:ext cx="281165" cy="41259"/>
            </a:xfrm>
            <a:custGeom>
              <a:avLst/>
              <a:gdLst/>
              <a:ahLst/>
              <a:cxnLst/>
              <a:rect l="l" t="t" r="r" b="b"/>
              <a:pathLst>
                <a:path w="243433" h="35722" extrusionOk="0">
                  <a:moveTo>
                    <a:pt x="44772" y="0"/>
                  </a:moveTo>
                  <a:cubicBezTo>
                    <a:pt x="40938" y="0"/>
                    <a:pt x="37580" y="2453"/>
                    <a:pt x="36389" y="6097"/>
                  </a:cubicBezTo>
                  <a:cubicBezTo>
                    <a:pt x="35270" y="9526"/>
                    <a:pt x="32722" y="14646"/>
                    <a:pt x="26768" y="19671"/>
                  </a:cubicBezTo>
                  <a:cubicBezTo>
                    <a:pt x="19719" y="25648"/>
                    <a:pt x="9764" y="30911"/>
                    <a:pt x="0" y="35722"/>
                  </a:cubicBezTo>
                  <a:lnTo>
                    <a:pt x="243432" y="35722"/>
                  </a:lnTo>
                  <a:cubicBezTo>
                    <a:pt x="234097" y="31126"/>
                    <a:pt x="223785" y="25672"/>
                    <a:pt x="216665" y="19671"/>
                  </a:cubicBezTo>
                  <a:cubicBezTo>
                    <a:pt x="210711" y="14646"/>
                    <a:pt x="208139" y="9478"/>
                    <a:pt x="207020" y="6073"/>
                  </a:cubicBezTo>
                  <a:cubicBezTo>
                    <a:pt x="205829" y="2429"/>
                    <a:pt x="202447" y="0"/>
                    <a:pt x="1986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1"/>
            <p:cNvSpPr/>
            <p:nvPr/>
          </p:nvSpPr>
          <p:spPr>
            <a:xfrm>
              <a:off x="4120847" y="1900584"/>
              <a:ext cx="56966" cy="54573"/>
            </a:xfrm>
            <a:custGeom>
              <a:avLst/>
              <a:gdLst/>
              <a:ahLst/>
              <a:cxnLst/>
              <a:rect l="l" t="t" r="r" b="b"/>
              <a:pathLst>
                <a:path w="49321" h="47249" extrusionOk="0">
                  <a:moveTo>
                    <a:pt x="24648" y="1"/>
                  </a:moveTo>
                  <a:cubicBezTo>
                    <a:pt x="11050" y="1"/>
                    <a:pt x="0" y="11074"/>
                    <a:pt x="0" y="24648"/>
                  </a:cubicBezTo>
                  <a:lnTo>
                    <a:pt x="0" y="47248"/>
                  </a:lnTo>
                  <a:lnTo>
                    <a:pt x="49320" y="47248"/>
                  </a:lnTo>
                  <a:lnTo>
                    <a:pt x="49320" y="24648"/>
                  </a:lnTo>
                  <a:cubicBezTo>
                    <a:pt x="49320" y="11050"/>
                    <a:pt x="38246" y="1"/>
                    <a:pt x="24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1"/>
            <p:cNvSpPr/>
            <p:nvPr/>
          </p:nvSpPr>
          <p:spPr>
            <a:xfrm>
              <a:off x="3975727" y="1851046"/>
              <a:ext cx="347261" cy="104137"/>
            </a:xfrm>
            <a:custGeom>
              <a:avLst/>
              <a:gdLst/>
              <a:ahLst/>
              <a:cxnLst/>
              <a:rect l="l" t="t" r="r" b="b"/>
              <a:pathLst>
                <a:path w="300659" h="90162" extrusionOk="0">
                  <a:moveTo>
                    <a:pt x="34555" y="1"/>
                  </a:moveTo>
                  <a:lnTo>
                    <a:pt x="1762" y="43772"/>
                  </a:lnTo>
                  <a:cubicBezTo>
                    <a:pt x="619" y="45272"/>
                    <a:pt x="0" y="47130"/>
                    <a:pt x="0" y="49058"/>
                  </a:cubicBezTo>
                  <a:lnTo>
                    <a:pt x="0" y="81351"/>
                  </a:lnTo>
                  <a:cubicBezTo>
                    <a:pt x="0" y="86209"/>
                    <a:pt x="3930" y="90162"/>
                    <a:pt x="8812" y="90162"/>
                  </a:cubicBezTo>
                  <a:lnTo>
                    <a:pt x="108047" y="90162"/>
                  </a:lnTo>
                  <a:lnTo>
                    <a:pt x="108047" y="67586"/>
                  </a:lnTo>
                  <a:cubicBezTo>
                    <a:pt x="109213" y="39539"/>
                    <a:pt x="129769" y="25524"/>
                    <a:pt x="150322" y="25524"/>
                  </a:cubicBezTo>
                  <a:cubicBezTo>
                    <a:pt x="170884" y="25524"/>
                    <a:pt x="191445" y="39551"/>
                    <a:pt x="192588" y="67586"/>
                  </a:cubicBezTo>
                  <a:lnTo>
                    <a:pt x="192588" y="90162"/>
                  </a:lnTo>
                  <a:lnTo>
                    <a:pt x="291847" y="90162"/>
                  </a:lnTo>
                  <a:cubicBezTo>
                    <a:pt x="296705" y="90162"/>
                    <a:pt x="300658" y="86233"/>
                    <a:pt x="300658" y="81351"/>
                  </a:cubicBezTo>
                  <a:lnTo>
                    <a:pt x="300658" y="49058"/>
                  </a:lnTo>
                  <a:cubicBezTo>
                    <a:pt x="300634" y="47153"/>
                    <a:pt x="300015" y="45272"/>
                    <a:pt x="298872" y="43772"/>
                  </a:cubicBezTo>
                  <a:lnTo>
                    <a:pt x="2660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61"/>
          <p:cNvGrpSpPr/>
          <p:nvPr/>
        </p:nvGrpSpPr>
        <p:grpSpPr>
          <a:xfrm>
            <a:off x="4884784" y="1637438"/>
            <a:ext cx="225740" cy="347259"/>
            <a:chOff x="4884784" y="1637438"/>
            <a:chExt cx="225740" cy="347259"/>
          </a:xfrm>
        </p:grpSpPr>
        <p:sp>
          <p:nvSpPr>
            <p:cNvPr id="1390" name="Google Shape;1390;p61"/>
            <p:cNvSpPr/>
            <p:nvPr/>
          </p:nvSpPr>
          <p:spPr>
            <a:xfrm>
              <a:off x="4976680" y="1925669"/>
              <a:ext cx="42058" cy="59000"/>
            </a:xfrm>
            <a:custGeom>
              <a:avLst/>
              <a:gdLst/>
              <a:ahLst/>
              <a:cxnLst/>
              <a:rect l="l" t="t" r="r" b="b"/>
              <a:pathLst>
                <a:path w="36414" h="51082" extrusionOk="0">
                  <a:moveTo>
                    <a:pt x="1" y="0"/>
                  </a:moveTo>
                  <a:lnTo>
                    <a:pt x="1" y="51082"/>
                  </a:lnTo>
                  <a:lnTo>
                    <a:pt x="36413" y="51082"/>
                  </a:lnTo>
                  <a:lnTo>
                    <a:pt x="36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1"/>
            <p:cNvSpPr/>
            <p:nvPr/>
          </p:nvSpPr>
          <p:spPr>
            <a:xfrm>
              <a:off x="4987518" y="1659140"/>
              <a:ext cx="20356" cy="246176"/>
            </a:xfrm>
            <a:custGeom>
              <a:avLst/>
              <a:gdLst/>
              <a:ahLst/>
              <a:cxnLst/>
              <a:rect l="l" t="t" r="r" b="b"/>
              <a:pathLst>
                <a:path w="17624" h="213139" extrusionOk="0">
                  <a:moveTo>
                    <a:pt x="1" y="0"/>
                  </a:moveTo>
                  <a:lnTo>
                    <a:pt x="1" y="213139"/>
                  </a:lnTo>
                  <a:lnTo>
                    <a:pt x="17623" y="213139"/>
                  </a:ln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1"/>
            <p:cNvSpPr/>
            <p:nvPr/>
          </p:nvSpPr>
          <p:spPr>
            <a:xfrm>
              <a:off x="5028199" y="1637466"/>
              <a:ext cx="59688" cy="229920"/>
            </a:xfrm>
            <a:custGeom>
              <a:avLst/>
              <a:gdLst/>
              <a:ahLst/>
              <a:cxnLst/>
              <a:rect l="l" t="t" r="r" b="b"/>
              <a:pathLst>
                <a:path w="51678" h="199065" extrusionOk="0">
                  <a:moveTo>
                    <a:pt x="0" y="0"/>
                  </a:moveTo>
                  <a:lnTo>
                    <a:pt x="0" y="199065"/>
                  </a:lnTo>
                  <a:lnTo>
                    <a:pt x="51678" y="199065"/>
                  </a:lnTo>
                  <a:lnTo>
                    <a:pt x="51678" y="111880"/>
                  </a:lnTo>
                  <a:cubicBezTo>
                    <a:pt x="51678" y="72896"/>
                    <a:pt x="41271" y="39889"/>
                    <a:pt x="18957" y="7954"/>
                  </a:cubicBezTo>
                  <a:lnTo>
                    <a:pt x="16027" y="3763"/>
                  </a:lnTo>
                  <a:cubicBezTo>
                    <a:pt x="14408" y="1405"/>
                    <a:pt x="11693" y="0"/>
                    <a:pt x="8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4907504" y="1637438"/>
              <a:ext cx="59688" cy="229920"/>
            </a:xfrm>
            <a:custGeom>
              <a:avLst/>
              <a:gdLst/>
              <a:ahLst/>
              <a:cxnLst/>
              <a:rect l="l" t="t" r="r" b="b"/>
              <a:pathLst>
                <a:path w="51678" h="199065" extrusionOk="0">
                  <a:moveTo>
                    <a:pt x="42866" y="1"/>
                  </a:moveTo>
                  <a:cubicBezTo>
                    <a:pt x="39985" y="1"/>
                    <a:pt x="37270" y="1406"/>
                    <a:pt x="35627" y="3787"/>
                  </a:cubicBezTo>
                  <a:lnTo>
                    <a:pt x="32721" y="7978"/>
                  </a:lnTo>
                  <a:cubicBezTo>
                    <a:pt x="10383" y="39913"/>
                    <a:pt x="0" y="72920"/>
                    <a:pt x="0" y="111904"/>
                  </a:cubicBezTo>
                  <a:lnTo>
                    <a:pt x="0" y="199065"/>
                  </a:lnTo>
                  <a:lnTo>
                    <a:pt x="51678" y="199065"/>
                  </a:lnTo>
                  <a:lnTo>
                    <a:pt x="51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4884784" y="1887711"/>
              <a:ext cx="82408" cy="96985"/>
            </a:xfrm>
            <a:custGeom>
              <a:avLst/>
              <a:gdLst/>
              <a:ahLst/>
              <a:cxnLst/>
              <a:rect l="l" t="t" r="r" b="b"/>
              <a:pathLst>
                <a:path w="71349" h="83970" extrusionOk="0">
                  <a:moveTo>
                    <a:pt x="1" y="0"/>
                  </a:moveTo>
                  <a:lnTo>
                    <a:pt x="1" y="75159"/>
                  </a:lnTo>
                  <a:cubicBezTo>
                    <a:pt x="1" y="80017"/>
                    <a:pt x="3930" y="83970"/>
                    <a:pt x="8812" y="83970"/>
                  </a:cubicBezTo>
                  <a:lnTo>
                    <a:pt x="61942" y="83970"/>
                  </a:lnTo>
                  <a:lnTo>
                    <a:pt x="61942" y="24077"/>
                  </a:lnTo>
                  <a:cubicBezTo>
                    <a:pt x="61942" y="19219"/>
                    <a:pt x="65871" y="15265"/>
                    <a:pt x="70753" y="15265"/>
                  </a:cubicBezTo>
                  <a:lnTo>
                    <a:pt x="71349" y="15265"/>
                  </a:lnTo>
                  <a:lnTo>
                    <a:pt x="71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1"/>
            <p:cNvSpPr/>
            <p:nvPr/>
          </p:nvSpPr>
          <p:spPr>
            <a:xfrm>
              <a:off x="5028227" y="1887711"/>
              <a:ext cx="82297" cy="96985"/>
            </a:xfrm>
            <a:custGeom>
              <a:avLst/>
              <a:gdLst/>
              <a:ahLst/>
              <a:cxnLst/>
              <a:rect l="l" t="t" r="r" b="b"/>
              <a:pathLst>
                <a:path w="71253" h="83970" extrusionOk="0">
                  <a:moveTo>
                    <a:pt x="0" y="0"/>
                  </a:moveTo>
                  <a:lnTo>
                    <a:pt x="0" y="15265"/>
                  </a:lnTo>
                  <a:lnTo>
                    <a:pt x="595" y="15265"/>
                  </a:lnTo>
                  <a:cubicBezTo>
                    <a:pt x="5454" y="15265"/>
                    <a:pt x="9407" y="19195"/>
                    <a:pt x="9407" y="24077"/>
                  </a:cubicBezTo>
                  <a:lnTo>
                    <a:pt x="9407" y="83970"/>
                  </a:lnTo>
                  <a:lnTo>
                    <a:pt x="62442" y="83970"/>
                  </a:lnTo>
                  <a:cubicBezTo>
                    <a:pt x="67300" y="83970"/>
                    <a:pt x="71253" y="80040"/>
                    <a:pt x="71253" y="75159"/>
                  </a:cubicBezTo>
                  <a:lnTo>
                    <a:pt x="71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61"/>
          <p:cNvGrpSpPr/>
          <p:nvPr/>
        </p:nvGrpSpPr>
        <p:grpSpPr>
          <a:xfrm>
            <a:off x="5682621" y="1637414"/>
            <a:ext cx="223842" cy="347283"/>
            <a:chOff x="5682621" y="1637414"/>
            <a:chExt cx="223842" cy="347283"/>
          </a:xfrm>
        </p:grpSpPr>
        <p:sp>
          <p:nvSpPr>
            <p:cNvPr id="1397" name="Google Shape;1397;p61"/>
            <p:cNvSpPr/>
            <p:nvPr/>
          </p:nvSpPr>
          <p:spPr>
            <a:xfrm>
              <a:off x="5784365" y="1637414"/>
              <a:ext cx="20355" cy="126798"/>
            </a:xfrm>
            <a:custGeom>
              <a:avLst/>
              <a:gdLst/>
              <a:ahLst/>
              <a:cxnLst/>
              <a:rect l="l" t="t" r="r" b="b"/>
              <a:pathLst>
                <a:path w="17623" h="109782" extrusionOk="0">
                  <a:moveTo>
                    <a:pt x="8818" y="1"/>
                  </a:moveTo>
                  <a:cubicBezTo>
                    <a:pt x="4529" y="1"/>
                    <a:pt x="238" y="2924"/>
                    <a:pt x="0" y="8761"/>
                  </a:cubicBezTo>
                  <a:lnTo>
                    <a:pt x="0" y="109782"/>
                  </a:lnTo>
                  <a:lnTo>
                    <a:pt x="17623" y="109782"/>
                  </a:lnTo>
                  <a:lnTo>
                    <a:pt x="17623" y="8761"/>
                  </a:lnTo>
                  <a:cubicBezTo>
                    <a:pt x="17385" y="2918"/>
                    <a:pt x="13102" y="1"/>
                    <a:pt x="8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1"/>
            <p:cNvSpPr/>
            <p:nvPr/>
          </p:nvSpPr>
          <p:spPr>
            <a:xfrm>
              <a:off x="5702948" y="1784593"/>
              <a:ext cx="183161" cy="16944"/>
            </a:xfrm>
            <a:custGeom>
              <a:avLst/>
              <a:gdLst/>
              <a:ahLst/>
              <a:cxnLst/>
              <a:rect l="l" t="t" r="r" b="b"/>
              <a:pathLst>
                <a:path w="158581" h="14670" extrusionOk="0">
                  <a:moveTo>
                    <a:pt x="8812" y="0"/>
                  </a:moveTo>
                  <a:cubicBezTo>
                    <a:pt x="3953" y="0"/>
                    <a:pt x="0" y="3930"/>
                    <a:pt x="0" y="8812"/>
                  </a:cubicBezTo>
                  <a:lnTo>
                    <a:pt x="0" y="14670"/>
                  </a:lnTo>
                  <a:lnTo>
                    <a:pt x="158581" y="14670"/>
                  </a:lnTo>
                  <a:lnTo>
                    <a:pt x="158581" y="8812"/>
                  </a:lnTo>
                  <a:cubicBezTo>
                    <a:pt x="158581" y="3954"/>
                    <a:pt x="154651" y="0"/>
                    <a:pt x="149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1"/>
            <p:cNvSpPr/>
            <p:nvPr/>
          </p:nvSpPr>
          <p:spPr>
            <a:xfrm>
              <a:off x="5782026" y="1882925"/>
              <a:ext cx="25031" cy="40022"/>
            </a:xfrm>
            <a:custGeom>
              <a:avLst/>
              <a:gdLst/>
              <a:ahLst/>
              <a:cxnLst/>
              <a:rect l="l" t="t" r="r" b="b"/>
              <a:pathLst>
                <a:path w="21672" h="34651" extrusionOk="0">
                  <a:moveTo>
                    <a:pt x="1" y="1"/>
                  </a:moveTo>
                  <a:lnTo>
                    <a:pt x="1" y="34651"/>
                  </a:lnTo>
                  <a:lnTo>
                    <a:pt x="21672" y="34651"/>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1"/>
            <p:cNvSpPr/>
            <p:nvPr/>
          </p:nvSpPr>
          <p:spPr>
            <a:xfrm>
              <a:off x="5736641" y="1882925"/>
              <a:ext cx="25032" cy="40022"/>
            </a:xfrm>
            <a:custGeom>
              <a:avLst/>
              <a:gdLst/>
              <a:ahLst/>
              <a:cxnLst/>
              <a:rect l="l" t="t" r="r" b="b"/>
              <a:pathLst>
                <a:path w="21673" h="34651" extrusionOk="0">
                  <a:moveTo>
                    <a:pt x="1" y="1"/>
                  </a:moveTo>
                  <a:lnTo>
                    <a:pt x="1" y="34651"/>
                  </a:lnTo>
                  <a:lnTo>
                    <a:pt x="21672" y="34651"/>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1"/>
            <p:cNvSpPr/>
            <p:nvPr/>
          </p:nvSpPr>
          <p:spPr>
            <a:xfrm>
              <a:off x="5872795" y="1821890"/>
              <a:ext cx="33668" cy="40709"/>
            </a:xfrm>
            <a:custGeom>
              <a:avLst/>
              <a:gdLst/>
              <a:ahLst/>
              <a:cxnLst/>
              <a:rect l="l" t="t" r="r" b="b"/>
              <a:pathLst>
                <a:path w="29150" h="35246" extrusionOk="0">
                  <a:moveTo>
                    <a:pt x="1" y="1"/>
                  </a:moveTo>
                  <a:lnTo>
                    <a:pt x="1" y="35246"/>
                  </a:lnTo>
                  <a:lnTo>
                    <a:pt x="29150" y="35246"/>
                  </a:lnTo>
                  <a:lnTo>
                    <a:pt x="29150" y="8812"/>
                  </a:lnTo>
                  <a:cubicBezTo>
                    <a:pt x="29150" y="3930"/>
                    <a:pt x="25220" y="1"/>
                    <a:pt x="20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1"/>
            <p:cNvSpPr/>
            <p:nvPr/>
          </p:nvSpPr>
          <p:spPr>
            <a:xfrm>
              <a:off x="5736641" y="1821890"/>
              <a:ext cx="25032" cy="40709"/>
            </a:xfrm>
            <a:custGeom>
              <a:avLst/>
              <a:gdLst/>
              <a:ahLst/>
              <a:cxnLst/>
              <a:rect l="l" t="t" r="r" b="b"/>
              <a:pathLst>
                <a:path w="21673" h="35246" extrusionOk="0">
                  <a:moveTo>
                    <a:pt x="1" y="1"/>
                  </a:moveTo>
                  <a:lnTo>
                    <a:pt x="1" y="35246"/>
                  </a:lnTo>
                  <a:lnTo>
                    <a:pt x="21672" y="35246"/>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1"/>
            <p:cNvSpPr/>
            <p:nvPr/>
          </p:nvSpPr>
          <p:spPr>
            <a:xfrm>
              <a:off x="5782026" y="1821890"/>
              <a:ext cx="25031" cy="40709"/>
            </a:xfrm>
            <a:custGeom>
              <a:avLst/>
              <a:gdLst/>
              <a:ahLst/>
              <a:cxnLst/>
              <a:rect l="l" t="t" r="r" b="b"/>
              <a:pathLst>
                <a:path w="21672" h="35246" extrusionOk="0">
                  <a:moveTo>
                    <a:pt x="1" y="1"/>
                  </a:moveTo>
                  <a:lnTo>
                    <a:pt x="1" y="35246"/>
                  </a:lnTo>
                  <a:lnTo>
                    <a:pt x="21672" y="35246"/>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1"/>
            <p:cNvSpPr/>
            <p:nvPr/>
          </p:nvSpPr>
          <p:spPr>
            <a:xfrm>
              <a:off x="5827410" y="1821890"/>
              <a:ext cx="25031" cy="40709"/>
            </a:xfrm>
            <a:custGeom>
              <a:avLst/>
              <a:gdLst/>
              <a:ahLst/>
              <a:cxnLst/>
              <a:rect l="l" t="t" r="r" b="b"/>
              <a:pathLst>
                <a:path w="21672" h="35246" extrusionOk="0">
                  <a:moveTo>
                    <a:pt x="1" y="1"/>
                  </a:moveTo>
                  <a:lnTo>
                    <a:pt x="1" y="35246"/>
                  </a:lnTo>
                  <a:lnTo>
                    <a:pt x="21672" y="35246"/>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1"/>
            <p:cNvSpPr/>
            <p:nvPr/>
          </p:nvSpPr>
          <p:spPr>
            <a:xfrm>
              <a:off x="5827410" y="1882925"/>
              <a:ext cx="25031" cy="40022"/>
            </a:xfrm>
            <a:custGeom>
              <a:avLst/>
              <a:gdLst/>
              <a:ahLst/>
              <a:cxnLst/>
              <a:rect l="l" t="t" r="r" b="b"/>
              <a:pathLst>
                <a:path w="21672" h="34651" extrusionOk="0">
                  <a:moveTo>
                    <a:pt x="1" y="1"/>
                  </a:moveTo>
                  <a:lnTo>
                    <a:pt x="1" y="34651"/>
                  </a:lnTo>
                  <a:lnTo>
                    <a:pt x="21672" y="34651"/>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1"/>
            <p:cNvSpPr/>
            <p:nvPr/>
          </p:nvSpPr>
          <p:spPr>
            <a:xfrm>
              <a:off x="5682621" y="1882925"/>
              <a:ext cx="33668" cy="40022"/>
            </a:xfrm>
            <a:custGeom>
              <a:avLst/>
              <a:gdLst/>
              <a:ahLst/>
              <a:cxnLst/>
              <a:rect l="l" t="t" r="r" b="b"/>
              <a:pathLst>
                <a:path w="29150" h="34651" extrusionOk="0">
                  <a:moveTo>
                    <a:pt x="0" y="1"/>
                  </a:moveTo>
                  <a:lnTo>
                    <a:pt x="0" y="25839"/>
                  </a:lnTo>
                  <a:cubicBezTo>
                    <a:pt x="0" y="30697"/>
                    <a:pt x="3930" y="34651"/>
                    <a:pt x="8812" y="34651"/>
                  </a:cubicBezTo>
                  <a:lnTo>
                    <a:pt x="29149" y="34651"/>
                  </a:lnTo>
                  <a:lnTo>
                    <a:pt x="29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p:nvPr/>
          </p:nvSpPr>
          <p:spPr>
            <a:xfrm>
              <a:off x="5872795" y="1882925"/>
              <a:ext cx="33668" cy="40022"/>
            </a:xfrm>
            <a:custGeom>
              <a:avLst/>
              <a:gdLst/>
              <a:ahLst/>
              <a:cxnLst/>
              <a:rect l="l" t="t" r="r" b="b"/>
              <a:pathLst>
                <a:path w="29150" h="34651" extrusionOk="0">
                  <a:moveTo>
                    <a:pt x="1" y="1"/>
                  </a:moveTo>
                  <a:lnTo>
                    <a:pt x="1" y="34651"/>
                  </a:lnTo>
                  <a:lnTo>
                    <a:pt x="20338" y="34651"/>
                  </a:lnTo>
                  <a:cubicBezTo>
                    <a:pt x="25196" y="34651"/>
                    <a:pt x="29150" y="30721"/>
                    <a:pt x="29150" y="25839"/>
                  </a:cubicBezTo>
                  <a:lnTo>
                    <a:pt x="291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1"/>
            <p:cNvSpPr/>
            <p:nvPr/>
          </p:nvSpPr>
          <p:spPr>
            <a:xfrm>
              <a:off x="5682621" y="1821890"/>
              <a:ext cx="33668" cy="40709"/>
            </a:xfrm>
            <a:custGeom>
              <a:avLst/>
              <a:gdLst/>
              <a:ahLst/>
              <a:cxnLst/>
              <a:rect l="l" t="t" r="r" b="b"/>
              <a:pathLst>
                <a:path w="29150" h="35246" extrusionOk="0">
                  <a:moveTo>
                    <a:pt x="8812" y="1"/>
                  </a:moveTo>
                  <a:cubicBezTo>
                    <a:pt x="3930" y="1"/>
                    <a:pt x="0" y="3930"/>
                    <a:pt x="0" y="8812"/>
                  </a:cubicBezTo>
                  <a:lnTo>
                    <a:pt x="0" y="35246"/>
                  </a:lnTo>
                  <a:lnTo>
                    <a:pt x="29149" y="35246"/>
                  </a:lnTo>
                  <a:lnTo>
                    <a:pt x="29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1"/>
            <p:cNvSpPr/>
            <p:nvPr/>
          </p:nvSpPr>
          <p:spPr>
            <a:xfrm>
              <a:off x="5746379" y="1943300"/>
              <a:ext cx="96326" cy="41396"/>
            </a:xfrm>
            <a:custGeom>
              <a:avLst/>
              <a:gdLst/>
              <a:ahLst/>
              <a:cxnLst/>
              <a:rect l="l" t="t" r="r" b="b"/>
              <a:pathLst>
                <a:path w="83399" h="35841" extrusionOk="0">
                  <a:moveTo>
                    <a:pt x="24" y="0"/>
                  </a:moveTo>
                  <a:lnTo>
                    <a:pt x="24" y="27030"/>
                  </a:lnTo>
                  <a:lnTo>
                    <a:pt x="0" y="27030"/>
                  </a:lnTo>
                  <a:cubicBezTo>
                    <a:pt x="0" y="31888"/>
                    <a:pt x="3930" y="35841"/>
                    <a:pt x="8812" y="35841"/>
                  </a:cubicBezTo>
                  <a:lnTo>
                    <a:pt x="74587" y="35841"/>
                  </a:lnTo>
                  <a:cubicBezTo>
                    <a:pt x="79445" y="35841"/>
                    <a:pt x="83399" y="31911"/>
                    <a:pt x="83399" y="27030"/>
                  </a:cubicBezTo>
                  <a:lnTo>
                    <a:pt x="83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61"/>
          <p:cNvGrpSpPr/>
          <p:nvPr/>
        </p:nvGrpSpPr>
        <p:grpSpPr>
          <a:xfrm>
            <a:off x="6458006" y="1637438"/>
            <a:ext cx="326549" cy="347259"/>
            <a:chOff x="6458006" y="1637438"/>
            <a:chExt cx="326549" cy="347259"/>
          </a:xfrm>
        </p:grpSpPr>
        <p:sp>
          <p:nvSpPr>
            <p:cNvPr id="1411" name="Google Shape;1411;p61"/>
            <p:cNvSpPr/>
            <p:nvPr/>
          </p:nvSpPr>
          <p:spPr>
            <a:xfrm>
              <a:off x="6715212" y="1843922"/>
              <a:ext cx="53225" cy="31743"/>
            </a:xfrm>
            <a:custGeom>
              <a:avLst/>
              <a:gdLst/>
              <a:ahLst/>
              <a:cxnLst/>
              <a:rect l="l" t="t" r="r" b="b"/>
              <a:pathLst>
                <a:path w="46082" h="27483" extrusionOk="0">
                  <a:moveTo>
                    <a:pt x="1" y="1"/>
                  </a:moveTo>
                  <a:lnTo>
                    <a:pt x="46082" y="27483"/>
                  </a:lnTo>
                  <a:lnTo>
                    <a:pt x="4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1"/>
            <p:cNvSpPr/>
            <p:nvPr/>
          </p:nvSpPr>
          <p:spPr>
            <a:xfrm>
              <a:off x="6474124" y="1843922"/>
              <a:ext cx="53004" cy="31633"/>
            </a:xfrm>
            <a:custGeom>
              <a:avLst/>
              <a:gdLst/>
              <a:ahLst/>
              <a:cxnLst/>
              <a:rect l="l" t="t" r="r" b="b"/>
              <a:pathLst>
                <a:path w="45891" h="27388" extrusionOk="0">
                  <a:moveTo>
                    <a:pt x="1" y="1"/>
                  </a:moveTo>
                  <a:lnTo>
                    <a:pt x="1" y="27387"/>
                  </a:lnTo>
                  <a:lnTo>
                    <a:pt x="45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1"/>
            <p:cNvSpPr/>
            <p:nvPr/>
          </p:nvSpPr>
          <p:spPr>
            <a:xfrm>
              <a:off x="6461224" y="1850743"/>
              <a:ext cx="94318" cy="133953"/>
            </a:xfrm>
            <a:custGeom>
              <a:avLst/>
              <a:gdLst/>
              <a:ahLst/>
              <a:cxnLst/>
              <a:rect l="l" t="t" r="r" b="b"/>
              <a:pathLst>
                <a:path w="81661" h="115977" extrusionOk="0">
                  <a:moveTo>
                    <a:pt x="81660" y="1"/>
                  </a:moveTo>
                  <a:lnTo>
                    <a:pt x="1" y="48701"/>
                  </a:lnTo>
                  <a:lnTo>
                    <a:pt x="1" y="107166"/>
                  </a:lnTo>
                  <a:cubicBezTo>
                    <a:pt x="1" y="112024"/>
                    <a:pt x="3930" y="115977"/>
                    <a:pt x="8812" y="115977"/>
                  </a:cubicBezTo>
                  <a:lnTo>
                    <a:pt x="44915" y="115977"/>
                  </a:lnTo>
                  <a:lnTo>
                    <a:pt x="44915" y="82518"/>
                  </a:lnTo>
                  <a:cubicBezTo>
                    <a:pt x="45153" y="76674"/>
                    <a:pt x="49435" y="73757"/>
                    <a:pt x="53719" y="73757"/>
                  </a:cubicBezTo>
                  <a:cubicBezTo>
                    <a:pt x="58008" y="73757"/>
                    <a:pt x="62299" y="76680"/>
                    <a:pt x="62537" y="82518"/>
                  </a:cubicBezTo>
                  <a:lnTo>
                    <a:pt x="62537" y="115977"/>
                  </a:lnTo>
                  <a:lnTo>
                    <a:pt x="81660" y="115977"/>
                  </a:lnTo>
                  <a:lnTo>
                    <a:pt x="81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1"/>
            <p:cNvSpPr/>
            <p:nvPr/>
          </p:nvSpPr>
          <p:spPr>
            <a:xfrm>
              <a:off x="6575868" y="1734396"/>
              <a:ext cx="90825" cy="250273"/>
            </a:xfrm>
            <a:custGeom>
              <a:avLst/>
              <a:gdLst/>
              <a:ahLst/>
              <a:cxnLst/>
              <a:rect l="l" t="t" r="r" b="b"/>
              <a:pathLst>
                <a:path w="78636" h="216687" extrusionOk="0">
                  <a:moveTo>
                    <a:pt x="39311" y="44703"/>
                  </a:moveTo>
                  <a:cubicBezTo>
                    <a:pt x="43600" y="44703"/>
                    <a:pt x="47891" y="47626"/>
                    <a:pt x="48129" y="53463"/>
                  </a:cubicBezTo>
                  <a:lnTo>
                    <a:pt x="48129" y="81660"/>
                  </a:lnTo>
                  <a:cubicBezTo>
                    <a:pt x="47891" y="87503"/>
                    <a:pt x="43609" y="90420"/>
                    <a:pt x="39325" y="90420"/>
                  </a:cubicBezTo>
                  <a:cubicBezTo>
                    <a:pt x="35036" y="90420"/>
                    <a:pt x="30745" y="87497"/>
                    <a:pt x="30507" y="81660"/>
                  </a:cubicBezTo>
                  <a:lnTo>
                    <a:pt x="30507" y="53463"/>
                  </a:lnTo>
                  <a:cubicBezTo>
                    <a:pt x="30745" y="47620"/>
                    <a:pt x="35027" y="44703"/>
                    <a:pt x="39311" y="44703"/>
                  </a:cubicBezTo>
                  <a:close/>
                  <a:moveTo>
                    <a:pt x="0" y="0"/>
                  </a:moveTo>
                  <a:lnTo>
                    <a:pt x="0" y="216687"/>
                  </a:lnTo>
                  <a:lnTo>
                    <a:pt x="30507" y="216687"/>
                  </a:lnTo>
                  <a:lnTo>
                    <a:pt x="30507" y="132718"/>
                  </a:lnTo>
                  <a:cubicBezTo>
                    <a:pt x="30745" y="126865"/>
                    <a:pt x="35023" y="123948"/>
                    <a:pt x="39305" y="123948"/>
                  </a:cubicBezTo>
                  <a:cubicBezTo>
                    <a:pt x="43596" y="123948"/>
                    <a:pt x="47891" y="126877"/>
                    <a:pt x="48129" y="132718"/>
                  </a:cubicBezTo>
                  <a:lnTo>
                    <a:pt x="48129" y="216687"/>
                  </a:lnTo>
                  <a:lnTo>
                    <a:pt x="78636" y="216687"/>
                  </a:lnTo>
                  <a:lnTo>
                    <a:pt x="786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1"/>
            <p:cNvSpPr/>
            <p:nvPr/>
          </p:nvSpPr>
          <p:spPr>
            <a:xfrm>
              <a:off x="6687046" y="1850826"/>
              <a:ext cx="94318" cy="133843"/>
            </a:xfrm>
            <a:custGeom>
              <a:avLst/>
              <a:gdLst/>
              <a:ahLst/>
              <a:cxnLst/>
              <a:rect l="l" t="t" r="r" b="b"/>
              <a:pathLst>
                <a:path w="81661" h="115881" extrusionOk="0">
                  <a:moveTo>
                    <a:pt x="0" y="0"/>
                  </a:moveTo>
                  <a:lnTo>
                    <a:pt x="0" y="115881"/>
                  </a:lnTo>
                  <a:lnTo>
                    <a:pt x="19124" y="115881"/>
                  </a:lnTo>
                  <a:lnTo>
                    <a:pt x="19124" y="82422"/>
                  </a:lnTo>
                  <a:cubicBezTo>
                    <a:pt x="19361" y="76570"/>
                    <a:pt x="23640" y="73652"/>
                    <a:pt x="27922" y="73652"/>
                  </a:cubicBezTo>
                  <a:cubicBezTo>
                    <a:pt x="32213" y="73652"/>
                    <a:pt x="36508" y="76581"/>
                    <a:pt x="36746" y="82422"/>
                  </a:cubicBezTo>
                  <a:lnTo>
                    <a:pt x="36746" y="115881"/>
                  </a:lnTo>
                  <a:lnTo>
                    <a:pt x="72849" y="115881"/>
                  </a:lnTo>
                  <a:cubicBezTo>
                    <a:pt x="77707" y="115881"/>
                    <a:pt x="81660" y="111952"/>
                    <a:pt x="81660" y="107070"/>
                  </a:cubicBezTo>
                  <a:lnTo>
                    <a:pt x="81660" y="4870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1"/>
            <p:cNvSpPr/>
            <p:nvPr/>
          </p:nvSpPr>
          <p:spPr>
            <a:xfrm>
              <a:off x="6575207" y="1637438"/>
              <a:ext cx="92200" cy="76632"/>
            </a:xfrm>
            <a:custGeom>
              <a:avLst/>
              <a:gdLst/>
              <a:ahLst/>
              <a:cxnLst/>
              <a:rect l="l" t="t" r="r" b="b"/>
              <a:pathLst>
                <a:path w="79827" h="66348" extrusionOk="0">
                  <a:moveTo>
                    <a:pt x="39890" y="1"/>
                  </a:moveTo>
                  <a:cubicBezTo>
                    <a:pt x="36223" y="1"/>
                    <a:pt x="32889" y="1953"/>
                    <a:pt x="31341" y="5025"/>
                  </a:cubicBezTo>
                  <a:lnTo>
                    <a:pt x="1" y="66347"/>
                  </a:lnTo>
                  <a:lnTo>
                    <a:pt x="79827" y="66347"/>
                  </a:lnTo>
                  <a:lnTo>
                    <a:pt x="48487" y="5025"/>
                  </a:lnTo>
                  <a:cubicBezTo>
                    <a:pt x="46892" y="1953"/>
                    <a:pt x="43557" y="1"/>
                    <a:pt x="398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1"/>
            <p:cNvSpPr/>
            <p:nvPr/>
          </p:nvSpPr>
          <p:spPr>
            <a:xfrm>
              <a:off x="6687018" y="1762561"/>
              <a:ext cx="97536" cy="61008"/>
            </a:xfrm>
            <a:custGeom>
              <a:avLst/>
              <a:gdLst/>
              <a:ahLst/>
              <a:cxnLst/>
              <a:rect l="l" t="t" r="r" b="b"/>
              <a:pathLst>
                <a:path w="84447" h="52821" extrusionOk="0">
                  <a:moveTo>
                    <a:pt x="1" y="0"/>
                  </a:moveTo>
                  <a:lnTo>
                    <a:pt x="1" y="52820"/>
                  </a:lnTo>
                  <a:lnTo>
                    <a:pt x="75183" y="52820"/>
                  </a:lnTo>
                  <a:cubicBezTo>
                    <a:pt x="78255" y="52820"/>
                    <a:pt x="81089" y="51249"/>
                    <a:pt x="82685" y="48653"/>
                  </a:cubicBezTo>
                  <a:cubicBezTo>
                    <a:pt x="84304" y="46081"/>
                    <a:pt x="84447" y="42842"/>
                    <a:pt x="83089" y="40127"/>
                  </a:cubicBezTo>
                  <a:lnTo>
                    <a:pt x="65467" y="4882"/>
                  </a:lnTo>
                  <a:cubicBezTo>
                    <a:pt x="63966" y="1905"/>
                    <a:pt x="60894" y="0"/>
                    <a:pt x="57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1"/>
            <p:cNvSpPr/>
            <p:nvPr/>
          </p:nvSpPr>
          <p:spPr>
            <a:xfrm>
              <a:off x="6458006" y="1762588"/>
              <a:ext cx="97536" cy="61036"/>
            </a:xfrm>
            <a:custGeom>
              <a:avLst/>
              <a:gdLst/>
              <a:ahLst/>
              <a:cxnLst/>
              <a:rect l="l" t="t" r="r" b="b"/>
              <a:pathLst>
                <a:path w="84447" h="52845" extrusionOk="0">
                  <a:moveTo>
                    <a:pt x="26801" y="1"/>
                  </a:moveTo>
                  <a:cubicBezTo>
                    <a:pt x="23491" y="1"/>
                    <a:pt x="20471" y="1901"/>
                    <a:pt x="18980" y="4859"/>
                  </a:cubicBezTo>
                  <a:lnTo>
                    <a:pt x="1358" y="40104"/>
                  </a:lnTo>
                  <a:cubicBezTo>
                    <a:pt x="0" y="42843"/>
                    <a:pt x="143" y="46082"/>
                    <a:pt x="1739" y="48677"/>
                  </a:cubicBezTo>
                  <a:cubicBezTo>
                    <a:pt x="3358" y="51273"/>
                    <a:pt x="6192" y="52845"/>
                    <a:pt x="9240" y="52845"/>
                  </a:cubicBezTo>
                  <a:lnTo>
                    <a:pt x="84446" y="52845"/>
                  </a:lnTo>
                  <a:lnTo>
                    <a:pt x="84446" y="1"/>
                  </a:lnTo>
                  <a:lnTo>
                    <a:pt x="26863" y="1"/>
                  </a:lnTo>
                  <a:cubicBezTo>
                    <a:pt x="26842" y="1"/>
                    <a:pt x="26822"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61"/>
          <p:cNvGrpSpPr/>
          <p:nvPr/>
        </p:nvGrpSpPr>
        <p:grpSpPr>
          <a:xfrm>
            <a:off x="7244531" y="1661003"/>
            <a:ext cx="348141" cy="300157"/>
            <a:chOff x="7244531" y="1661003"/>
            <a:chExt cx="348141" cy="300157"/>
          </a:xfrm>
        </p:grpSpPr>
        <p:sp>
          <p:nvSpPr>
            <p:cNvPr id="1420" name="Google Shape;1420;p61"/>
            <p:cNvSpPr/>
            <p:nvPr/>
          </p:nvSpPr>
          <p:spPr>
            <a:xfrm>
              <a:off x="7310161" y="1661003"/>
              <a:ext cx="237127" cy="155719"/>
            </a:xfrm>
            <a:custGeom>
              <a:avLst/>
              <a:gdLst/>
              <a:ahLst/>
              <a:cxnLst/>
              <a:rect l="l" t="t" r="r" b="b"/>
              <a:pathLst>
                <a:path w="205305" h="134822" extrusionOk="0">
                  <a:moveTo>
                    <a:pt x="121902" y="1"/>
                  </a:moveTo>
                  <a:cubicBezTo>
                    <a:pt x="119278" y="1"/>
                    <a:pt x="116745" y="1157"/>
                    <a:pt x="115048" y="3269"/>
                  </a:cubicBezTo>
                  <a:lnTo>
                    <a:pt x="101069" y="20487"/>
                  </a:lnTo>
                  <a:cubicBezTo>
                    <a:pt x="100140" y="21654"/>
                    <a:pt x="99521" y="22987"/>
                    <a:pt x="99235" y="24464"/>
                  </a:cubicBezTo>
                  <a:lnTo>
                    <a:pt x="94877" y="48302"/>
                  </a:lnTo>
                  <a:lnTo>
                    <a:pt x="90043" y="51064"/>
                  </a:lnTo>
                  <a:lnTo>
                    <a:pt x="80565" y="40086"/>
                  </a:lnTo>
                  <a:cubicBezTo>
                    <a:pt x="78838" y="38104"/>
                    <a:pt x="76394" y="37034"/>
                    <a:pt x="73900" y="37034"/>
                  </a:cubicBezTo>
                  <a:cubicBezTo>
                    <a:pt x="72678" y="37034"/>
                    <a:pt x="71444" y="37291"/>
                    <a:pt x="70277" y="37824"/>
                  </a:cubicBezTo>
                  <a:lnTo>
                    <a:pt x="36865" y="52851"/>
                  </a:lnTo>
                  <a:cubicBezTo>
                    <a:pt x="32983" y="54589"/>
                    <a:pt x="30911" y="58852"/>
                    <a:pt x="31912" y="62948"/>
                  </a:cubicBezTo>
                  <a:lnTo>
                    <a:pt x="34650" y="74283"/>
                  </a:lnTo>
                  <a:lnTo>
                    <a:pt x="24196" y="81952"/>
                  </a:lnTo>
                  <a:lnTo>
                    <a:pt x="0" y="81190"/>
                  </a:lnTo>
                  <a:lnTo>
                    <a:pt x="0" y="81190"/>
                  </a:lnTo>
                  <a:cubicBezTo>
                    <a:pt x="4144" y="84333"/>
                    <a:pt x="8216" y="87500"/>
                    <a:pt x="12241" y="90620"/>
                  </a:cubicBezTo>
                  <a:cubicBezTo>
                    <a:pt x="36793" y="109743"/>
                    <a:pt x="62180" y="129580"/>
                    <a:pt x="96449" y="134796"/>
                  </a:cubicBezTo>
                  <a:cubicBezTo>
                    <a:pt x="96748" y="134813"/>
                    <a:pt x="97049" y="134822"/>
                    <a:pt x="97352" y="134822"/>
                  </a:cubicBezTo>
                  <a:cubicBezTo>
                    <a:pt x="102006" y="134822"/>
                    <a:pt x="107036" y="132815"/>
                    <a:pt x="112738" y="130557"/>
                  </a:cubicBezTo>
                  <a:cubicBezTo>
                    <a:pt x="120232" y="127574"/>
                    <a:pt x="128860" y="124147"/>
                    <a:pt x="139247" y="124147"/>
                  </a:cubicBezTo>
                  <a:cubicBezTo>
                    <a:pt x="145694" y="124147"/>
                    <a:pt x="152819" y="125467"/>
                    <a:pt x="160772" y="129033"/>
                  </a:cubicBezTo>
                  <a:cubicBezTo>
                    <a:pt x="168145" y="132300"/>
                    <a:pt x="173840" y="133889"/>
                    <a:pt x="178100" y="133889"/>
                  </a:cubicBezTo>
                  <a:cubicBezTo>
                    <a:pt x="186294" y="133889"/>
                    <a:pt x="189181" y="128011"/>
                    <a:pt x="188492" y="116887"/>
                  </a:cubicBezTo>
                  <a:lnTo>
                    <a:pt x="203257" y="81999"/>
                  </a:lnTo>
                  <a:cubicBezTo>
                    <a:pt x="205305" y="77451"/>
                    <a:pt x="202685" y="71688"/>
                    <a:pt x="197922" y="70211"/>
                  </a:cubicBezTo>
                  <a:lnTo>
                    <a:pt x="195517" y="69402"/>
                  </a:lnTo>
                  <a:lnTo>
                    <a:pt x="197089" y="60805"/>
                  </a:lnTo>
                  <a:cubicBezTo>
                    <a:pt x="197779" y="57113"/>
                    <a:pt x="196017" y="53398"/>
                    <a:pt x="192755" y="51541"/>
                  </a:cubicBezTo>
                  <a:lnTo>
                    <a:pt x="181300" y="45087"/>
                  </a:lnTo>
                  <a:lnTo>
                    <a:pt x="183133" y="16700"/>
                  </a:lnTo>
                  <a:cubicBezTo>
                    <a:pt x="183276" y="14343"/>
                    <a:pt x="182491" y="12009"/>
                    <a:pt x="180895" y="10270"/>
                  </a:cubicBezTo>
                  <a:cubicBezTo>
                    <a:pt x="179323" y="8508"/>
                    <a:pt x="177132" y="7437"/>
                    <a:pt x="174775" y="7341"/>
                  </a:cubicBezTo>
                  <a:lnTo>
                    <a:pt x="147436" y="6032"/>
                  </a:lnTo>
                  <a:lnTo>
                    <a:pt x="123978" y="245"/>
                  </a:lnTo>
                  <a:cubicBezTo>
                    <a:pt x="123289" y="81"/>
                    <a:pt x="122592" y="1"/>
                    <a:pt x="12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1"/>
            <p:cNvSpPr/>
            <p:nvPr/>
          </p:nvSpPr>
          <p:spPr>
            <a:xfrm>
              <a:off x="7244531" y="1758930"/>
              <a:ext cx="348141" cy="202230"/>
            </a:xfrm>
            <a:custGeom>
              <a:avLst/>
              <a:gdLst/>
              <a:ahLst/>
              <a:cxnLst/>
              <a:rect l="l" t="t" r="r" b="b"/>
              <a:pathLst>
                <a:path w="301421" h="175091" extrusionOk="0">
                  <a:moveTo>
                    <a:pt x="31698" y="1"/>
                  </a:moveTo>
                  <a:cubicBezTo>
                    <a:pt x="31460" y="358"/>
                    <a:pt x="31293" y="786"/>
                    <a:pt x="31102" y="1167"/>
                  </a:cubicBezTo>
                  <a:lnTo>
                    <a:pt x="21553" y="23767"/>
                  </a:lnTo>
                  <a:lnTo>
                    <a:pt x="2858" y="43152"/>
                  </a:lnTo>
                  <a:cubicBezTo>
                    <a:pt x="858" y="45224"/>
                    <a:pt x="1" y="48153"/>
                    <a:pt x="572" y="51011"/>
                  </a:cubicBezTo>
                  <a:cubicBezTo>
                    <a:pt x="1120" y="53845"/>
                    <a:pt x="3073" y="56226"/>
                    <a:pt x="5716" y="57369"/>
                  </a:cubicBezTo>
                  <a:lnTo>
                    <a:pt x="33746" y="69467"/>
                  </a:lnTo>
                  <a:lnTo>
                    <a:pt x="41009" y="92091"/>
                  </a:lnTo>
                  <a:lnTo>
                    <a:pt x="24172" y="117358"/>
                  </a:lnTo>
                  <a:cubicBezTo>
                    <a:pt x="22744" y="119501"/>
                    <a:pt x="22315" y="122144"/>
                    <a:pt x="23006" y="124621"/>
                  </a:cubicBezTo>
                  <a:cubicBezTo>
                    <a:pt x="23696" y="127098"/>
                    <a:pt x="25411" y="129146"/>
                    <a:pt x="27745" y="130218"/>
                  </a:cubicBezTo>
                  <a:lnTo>
                    <a:pt x="56513" y="143744"/>
                  </a:lnTo>
                  <a:cubicBezTo>
                    <a:pt x="57711" y="144308"/>
                    <a:pt x="58994" y="144585"/>
                    <a:pt x="60271" y="144585"/>
                  </a:cubicBezTo>
                  <a:cubicBezTo>
                    <a:pt x="61962" y="144585"/>
                    <a:pt x="63644" y="144099"/>
                    <a:pt x="65110" y="143149"/>
                  </a:cubicBezTo>
                  <a:lnTo>
                    <a:pt x="80851" y="132837"/>
                  </a:lnTo>
                  <a:lnTo>
                    <a:pt x="89948" y="166272"/>
                  </a:lnTo>
                  <a:cubicBezTo>
                    <a:pt x="91007" y="170126"/>
                    <a:pt x="94494" y="172756"/>
                    <a:pt x="98402" y="172756"/>
                  </a:cubicBezTo>
                  <a:cubicBezTo>
                    <a:pt x="98889" y="172756"/>
                    <a:pt x="99382" y="172715"/>
                    <a:pt x="99879" y="172631"/>
                  </a:cubicBezTo>
                  <a:lnTo>
                    <a:pt x="119311" y="169487"/>
                  </a:lnTo>
                  <a:lnTo>
                    <a:pt x="132981" y="174536"/>
                  </a:lnTo>
                  <a:cubicBezTo>
                    <a:pt x="133973" y="174908"/>
                    <a:pt x="135012" y="175091"/>
                    <a:pt x="136045" y="175091"/>
                  </a:cubicBezTo>
                  <a:cubicBezTo>
                    <a:pt x="137988" y="175091"/>
                    <a:pt x="139913" y="174446"/>
                    <a:pt x="141483" y="173202"/>
                  </a:cubicBezTo>
                  <a:lnTo>
                    <a:pt x="165011" y="154699"/>
                  </a:lnTo>
                  <a:cubicBezTo>
                    <a:pt x="176752" y="159652"/>
                    <a:pt x="187826" y="164772"/>
                    <a:pt x="199971" y="172464"/>
                  </a:cubicBezTo>
                  <a:cubicBezTo>
                    <a:pt x="201413" y="173369"/>
                    <a:pt x="203057" y="173829"/>
                    <a:pt x="204708" y="173829"/>
                  </a:cubicBezTo>
                  <a:cubicBezTo>
                    <a:pt x="205838" y="173829"/>
                    <a:pt x="206970" y="173614"/>
                    <a:pt x="208044" y="173179"/>
                  </a:cubicBezTo>
                  <a:lnTo>
                    <a:pt x="226215" y="165701"/>
                  </a:lnTo>
                  <a:cubicBezTo>
                    <a:pt x="227905" y="164986"/>
                    <a:pt x="229358" y="163796"/>
                    <a:pt x="230311" y="162224"/>
                  </a:cubicBezTo>
                  <a:lnTo>
                    <a:pt x="239979" y="146721"/>
                  </a:lnTo>
                  <a:lnTo>
                    <a:pt x="252196" y="145078"/>
                  </a:lnTo>
                  <a:cubicBezTo>
                    <a:pt x="254316" y="144768"/>
                    <a:pt x="256245" y="143744"/>
                    <a:pt x="257650" y="142149"/>
                  </a:cubicBezTo>
                  <a:lnTo>
                    <a:pt x="284965" y="110928"/>
                  </a:lnTo>
                  <a:cubicBezTo>
                    <a:pt x="288894" y="106594"/>
                    <a:pt x="287227" y="99259"/>
                    <a:pt x="281845" y="97068"/>
                  </a:cubicBezTo>
                  <a:lnTo>
                    <a:pt x="273510" y="93448"/>
                  </a:lnTo>
                  <a:lnTo>
                    <a:pt x="284560" y="65038"/>
                  </a:lnTo>
                  <a:lnTo>
                    <a:pt x="292228" y="65038"/>
                  </a:lnTo>
                  <a:cubicBezTo>
                    <a:pt x="294943" y="65038"/>
                    <a:pt x="297491" y="63775"/>
                    <a:pt x="299158" y="61656"/>
                  </a:cubicBezTo>
                  <a:cubicBezTo>
                    <a:pt x="300825" y="59513"/>
                    <a:pt x="301421" y="56750"/>
                    <a:pt x="300778" y="54107"/>
                  </a:cubicBezTo>
                  <a:lnTo>
                    <a:pt x="292657" y="21172"/>
                  </a:lnTo>
                  <a:cubicBezTo>
                    <a:pt x="291990" y="18552"/>
                    <a:pt x="290180" y="16385"/>
                    <a:pt x="287704" y="15242"/>
                  </a:cubicBezTo>
                  <a:cubicBezTo>
                    <a:pt x="286541" y="14728"/>
                    <a:pt x="285305" y="14470"/>
                    <a:pt x="284069" y="14470"/>
                  </a:cubicBezTo>
                  <a:cubicBezTo>
                    <a:pt x="282673" y="14470"/>
                    <a:pt x="281277" y="14799"/>
                    <a:pt x="279988" y="15456"/>
                  </a:cubicBezTo>
                  <a:lnTo>
                    <a:pt x="268057" y="21672"/>
                  </a:lnTo>
                  <a:cubicBezTo>
                    <a:pt x="268366" y="22862"/>
                    <a:pt x="268390" y="24148"/>
                    <a:pt x="268152" y="25434"/>
                  </a:cubicBezTo>
                  <a:cubicBezTo>
                    <a:pt x="265104" y="41128"/>
                    <a:pt x="261055" y="56988"/>
                    <a:pt x="248267" y="63680"/>
                  </a:cubicBezTo>
                  <a:cubicBezTo>
                    <a:pt x="244414" y="65690"/>
                    <a:pt x="240121" y="66704"/>
                    <a:pt x="235269" y="66704"/>
                  </a:cubicBezTo>
                  <a:cubicBezTo>
                    <a:pt x="228277" y="66704"/>
                    <a:pt x="220122" y="64597"/>
                    <a:pt x="210449" y="60322"/>
                  </a:cubicBezTo>
                  <a:cubicBezTo>
                    <a:pt x="210426" y="60322"/>
                    <a:pt x="210426" y="60299"/>
                    <a:pt x="210402" y="60299"/>
                  </a:cubicBezTo>
                  <a:cubicBezTo>
                    <a:pt x="205053" y="57897"/>
                    <a:pt x="200371" y="56958"/>
                    <a:pt x="196018" y="56958"/>
                  </a:cubicBezTo>
                  <a:cubicBezTo>
                    <a:pt x="188975" y="56958"/>
                    <a:pt x="182793" y="59415"/>
                    <a:pt x="176037" y="62108"/>
                  </a:cubicBezTo>
                  <a:cubicBezTo>
                    <a:pt x="169273" y="64832"/>
                    <a:pt x="161880" y="67653"/>
                    <a:pt x="154074" y="67653"/>
                  </a:cubicBezTo>
                  <a:cubicBezTo>
                    <a:pt x="153278" y="67653"/>
                    <a:pt x="152479" y="67624"/>
                    <a:pt x="151675" y="67562"/>
                  </a:cubicBezTo>
                  <a:cubicBezTo>
                    <a:pt x="151461" y="67514"/>
                    <a:pt x="151223" y="67514"/>
                    <a:pt x="151008" y="67490"/>
                  </a:cubicBezTo>
                  <a:cubicBezTo>
                    <a:pt x="99521" y="59751"/>
                    <a:pt x="69801" y="25958"/>
                    <a:pt x="31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61"/>
          <p:cNvGrpSpPr/>
          <p:nvPr/>
        </p:nvGrpSpPr>
        <p:grpSpPr>
          <a:xfrm>
            <a:off x="8076558" y="1642169"/>
            <a:ext cx="347233" cy="337769"/>
            <a:chOff x="8076558" y="1642169"/>
            <a:chExt cx="347233" cy="337769"/>
          </a:xfrm>
        </p:grpSpPr>
        <p:sp>
          <p:nvSpPr>
            <p:cNvPr id="1423" name="Google Shape;1423;p61"/>
            <p:cNvSpPr/>
            <p:nvPr/>
          </p:nvSpPr>
          <p:spPr>
            <a:xfrm>
              <a:off x="8080409" y="1781210"/>
              <a:ext cx="93080" cy="40709"/>
            </a:xfrm>
            <a:custGeom>
              <a:avLst/>
              <a:gdLst/>
              <a:ahLst/>
              <a:cxnLst/>
              <a:rect l="l" t="t" r="r" b="b"/>
              <a:pathLst>
                <a:path w="80589" h="35246" extrusionOk="0">
                  <a:moveTo>
                    <a:pt x="23029" y="0"/>
                  </a:moveTo>
                  <a:cubicBezTo>
                    <a:pt x="19742" y="0"/>
                    <a:pt x="16670" y="1882"/>
                    <a:pt x="15194" y="4882"/>
                  </a:cubicBezTo>
                  <a:lnTo>
                    <a:pt x="0" y="35245"/>
                  </a:lnTo>
                  <a:lnTo>
                    <a:pt x="80588" y="35245"/>
                  </a:lnTo>
                  <a:lnTo>
                    <a:pt x="80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1"/>
            <p:cNvSpPr/>
            <p:nvPr/>
          </p:nvSpPr>
          <p:spPr>
            <a:xfrm>
              <a:off x="8326832" y="1781210"/>
              <a:ext cx="93053" cy="40709"/>
            </a:xfrm>
            <a:custGeom>
              <a:avLst/>
              <a:gdLst/>
              <a:ahLst/>
              <a:cxnLst/>
              <a:rect l="l" t="t" r="r" b="b"/>
              <a:pathLst>
                <a:path w="80565" h="35246" extrusionOk="0">
                  <a:moveTo>
                    <a:pt x="0" y="0"/>
                  </a:moveTo>
                  <a:lnTo>
                    <a:pt x="0" y="35245"/>
                  </a:lnTo>
                  <a:lnTo>
                    <a:pt x="80565" y="35245"/>
                  </a:lnTo>
                  <a:lnTo>
                    <a:pt x="65395" y="4858"/>
                  </a:lnTo>
                  <a:cubicBezTo>
                    <a:pt x="63895" y="1882"/>
                    <a:pt x="60846" y="0"/>
                    <a:pt x="57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1"/>
            <p:cNvSpPr/>
            <p:nvPr/>
          </p:nvSpPr>
          <p:spPr>
            <a:xfrm>
              <a:off x="8076558" y="1842273"/>
              <a:ext cx="96959" cy="137666"/>
            </a:xfrm>
            <a:custGeom>
              <a:avLst/>
              <a:gdLst/>
              <a:ahLst/>
              <a:cxnLst/>
              <a:rect l="l" t="t" r="r" b="b"/>
              <a:pathLst>
                <a:path w="83947" h="119191" extrusionOk="0">
                  <a:moveTo>
                    <a:pt x="41972" y="23904"/>
                  </a:moveTo>
                  <a:cubicBezTo>
                    <a:pt x="46263" y="23904"/>
                    <a:pt x="50558" y="26833"/>
                    <a:pt x="50797" y="32673"/>
                  </a:cubicBezTo>
                  <a:lnTo>
                    <a:pt x="50797" y="42080"/>
                  </a:lnTo>
                  <a:cubicBezTo>
                    <a:pt x="50559" y="47924"/>
                    <a:pt x="46276" y="50841"/>
                    <a:pt x="41992" y="50841"/>
                  </a:cubicBezTo>
                  <a:cubicBezTo>
                    <a:pt x="37703" y="50841"/>
                    <a:pt x="33412" y="47918"/>
                    <a:pt x="33174" y="42080"/>
                  </a:cubicBezTo>
                  <a:lnTo>
                    <a:pt x="33174" y="32673"/>
                  </a:lnTo>
                  <a:cubicBezTo>
                    <a:pt x="33412" y="26821"/>
                    <a:pt x="37690" y="23904"/>
                    <a:pt x="41972" y="23904"/>
                  </a:cubicBezTo>
                  <a:close/>
                  <a:moveTo>
                    <a:pt x="41979" y="68350"/>
                  </a:moveTo>
                  <a:cubicBezTo>
                    <a:pt x="46267" y="68350"/>
                    <a:pt x="50558" y="71274"/>
                    <a:pt x="50797" y="77111"/>
                  </a:cubicBezTo>
                  <a:lnTo>
                    <a:pt x="50797" y="86518"/>
                  </a:lnTo>
                  <a:cubicBezTo>
                    <a:pt x="50559" y="92361"/>
                    <a:pt x="46276" y="95278"/>
                    <a:pt x="41992" y="95278"/>
                  </a:cubicBezTo>
                  <a:cubicBezTo>
                    <a:pt x="37703" y="95278"/>
                    <a:pt x="33412" y="92355"/>
                    <a:pt x="33174" y="86518"/>
                  </a:cubicBezTo>
                  <a:lnTo>
                    <a:pt x="33174" y="77111"/>
                  </a:lnTo>
                  <a:cubicBezTo>
                    <a:pt x="33412" y="71268"/>
                    <a:pt x="37694" y="68350"/>
                    <a:pt x="41979" y="68350"/>
                  </a:cubicBezTo>
                  <a:close/>
                  <a:moveTo>
                    <a:pt x="0" y="0"/>
                  </a:moveTo>
                  <a:lnTo>
                    <a:pt x="0" y="110380"/>
                  </a:lnTo>
                  <a:cubicBezTo>
                    <a:pt x="0" y="115238"/>
                    <a:pt x="3930" y="119191"/>
                    <a:pt x="8812" y="119191"/>
                  </a:cubicBezTo>
                  <a:lnTo>
                    <a:pt x="83946" y="119191"/>
                  </a:lnTo>
                  <a:lnTo>
                    <a:pt x="83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1"/>
            <p:cNvSpPr/>
            <p:nvPr/>
          </p:nvSpPr>
          <p:spPr>
            <a:xfrm>
              <a:off x="8326832" y="1842245"/>
              <a:ext cx="96959" cy="137667"/>
            </a:xfrm>
            <a:custGeom>
              <a:avLst/>
              <a:gdLst/>
              <a:ahLst/>
              <a:cxnLst/>
              <a:rect l="l" t="t" r="r" b="b"/>
              <a:pathLst>
                <a:path w="83947" h="119192" extrusionOk="0">
                  <a:moveTo>
                    <a:pt x="41948" y="23928"/>
                  </a:moveTo>
                  <a:cubicBezTo>
                    <a:pt x="46239" y="23928"/>
                    <a:pt x="50534" y="26857"/>
                    <a:pt x="50773" y="32697"/>
                  </a:cubicBezTo>
                  <a:lnTo>
                    <a:pt x="50773" y="42104"/>
                  </a:lnTo>
                  <a:cubicBezTo>
                    <a:pt x="50535" y="47948"/>
                    <a:pt x="46252" y="50865"/>
                    <a:pt x="41968" y="50865"/>
                  </a:cubicBezTo>
                  <a:cubicBezTo>
                    <a:pt x="37679" y="50865"/>
                    <a:pt x="33388" y="47942"/>
                    <a:pt x="33150" y="42104"/>
                  </a:cubicBezTo>
                  <a:lnTo>
                    <a:pt x="33150" y="32697"/>
                  </a:lnTo>
                  <a:cubicBezTo>
                    <a:pt x="33388" y="26845"/>
                    <a:pt x="37666" y="23928"/>
                    <a:pt x="41948" y="23928"/>
                  </a:cubicBezTo>
                  <a:close/>
                  <a:moveTo>
                    <a:pt x="41955" y="68374"/>
                  </a:moveTo>
                  <a:cubicBezTo>
                    <a:pt x="46244" y="68374"/>
                    <a:pt x="50534" y="71298"/>
                    <a:pt x="50773" y="77135"/>
                  </a:cubicBezTo>
                  <a:lnTo>
                    <a:pt x="50773" y="86542"/>
                  </a:lnTo>
                  <a:cubicBezTo>
                    <a:pt x="50535" y="92385"/>
                    <a:pt x="46252" y="95302"/>
                    <a:pt x="41968" y="95302"/>
                  </a:cubicBezTo>
                  <a:cubicBezTo>
                    <a:pt x="37679" y="95302"/>
                    <a:pt x="33388" y="92379"/>
                    <a:pt x="33150" y="86542"/>
                  </a:cubicBezTo>
                  <a:lnTo>
                    <a:pt x="33150" y="77135"/>
                  </a:lnTo>
                  <a:cubicBezTo>
                    <a:pt x="33388" y="71292"/>
                    <a:pt x="37670" y="68374"/>
                    <a:pt x="41955" y="68374"/>
                  </a:cubicBezTo>
                  <a:close/>
                  <a:moveTo>
                    <a:pt x="0" y="0"/>
                  </a:moveTo>
                  <a:lnTo>
                    <a:pt x="0" y="119191"/>
                  </a:lnTo>
                  <a:lnTo>
                    <a:pt x="75135" y="119191"/>
                  </a:lnTo>
                  <a:cubicBezTo>
                    <a:pt x="79969" y="119191"/>
                    <a:pt x="83946" y="115262"/>
                    <a:pt x="83946" y="110380"/>
                  </a:cubicBezTo>
                  <a:lnTo>
                    <a:pt x="83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1"/>
            <p:cNvSpPr/>
            <p:nvPr/>
          </p:nvSpPr>
          <p:spPr>
            <a:xfrm>
              <a:off x="8193842" y="1642169"/>
              <a:ext cx="112637" cy="337743"/>
            </a:xfrm>
            <a:custGeom>
              <a:avLst/>
              <a:gdLst/>
              <a:ahLst/>
              <a:cxnLst/>
              <a:rect l="l" t="t" r="r" b="b"/>
              <a:pathLst>
                <a:path w="97521" h="292418" extrusionOk="0">
                  <a:moveTo>
                    <a:pt x="66419" y="52273"/>
                  </a:moveTo>
                  <a:cubicBezTo>
                    <a:pt x="71253" y="52273"/>
                    <a:pt x="75230" y="56203"/>
                    <a:pt x="75230" y="61084"/>
                  </a:cubicBezTo>
                  <a:lnTo>
                    <a:pt x="75230" y="96306"/>
                  </a:lnTo>
                  <a:lnTo>
                    <a:pt x="75183" y="96306"/>
                  </a:lnTo>
                  <a:cubicBezTo>
                    <a:pt x="75183" y="101164"/>
                    <a:pt x="71253" y="105117"/>
                    <a:pt x="66371" y="105117"/>
                  </a:cubicBezTo>
                  <a:lnTo>
                    <a:pt x="31173" y="105117"/>
                  </a:lnTo>
                  <a:cubicBezTo>
                    <a:pt x="26315" y="105117"/>
                    <a:pt x="22362" y="101188"/>
                    <a:pt x="22362" y="96306"/>
                  </a:cubicBezTo>
                  <a:lnTo>
                    <a:pt x="22362" y="61084"/>
                  </a:lnTo>
                  <a:cubicBezTo>
                    <a:pt x="22362" y="56250"/>
                    <a:pt x="26291" y="52273"/>
                    <a:pt x="31173" y="52273"/>
                  </a:cubicBezTo>
                  <a:close/>
                  <a:moveTo>
                    <a:pt x="66419" y="128574"/>
                  </a:moveTo>
                  <a:cubicBezTo>
                    <a:pt x="71253" y="128574"/>
                    <a:pt x="75230" y="132504"/>
                    <a:pt x="75230" y="137386"/>
                  </a:cubicBezTo>
                  <a:lnTo>
                    <a:pt x="75230" y="172631"/>
                  </a:lnTo>
                  <a:lnTo>
                    <a:pt x="75183" y="172631"/>
                  </a:lnTo>
                  <a:cubicBezTo>
                    <a:pt x="75183" y="177489"/>
                    <a:pt x="71253" y="181442"/>
                    <a:pt x="66371" y="181442"/>
                  </a:cubicBezTo>
                  <a:lnTo>
                    <a:pt x="31173" y="181442"/>
                  </a:lnTo>
                  <a:cubicBezTo>
                    <a:pt x="26315" y="181442"/>
                    <a:pt x="22362" y="177513"/>
                    <a:pt x="22362" y="172631"/>
                  </a:cubicBezTo>
                  <a:lnTo>
                    <a:pt x="22362" y="137386"/>
                  </a:lnTo>
                  <a:cubicBezTo>
                    <a:pt x="22362" y="132528"/>
                    <a:pt x="26291" y="128574"/>
                    <a:pt x="31173" y="128574"/>
                  </a:cubicBezTo>
                  <a:close/>
                  <a:moveTo>
                    <a:pt x="8812" y="1"/>
                  </a:moveTo>
                  <a:cubicBezTo>
                    <a:pt x="3953" y="1"/>
                    <a:pt x="0" y="3930"/>
                    <a:pt x="0" y="8812"/>
                  </a:cubicBezTo>
                  <a:lnTo>
                    <a:pt x="0" y="292417"/>
                  </a:lnTo>
                  <a:lnTo>
                    <a:pt x="22314" y="292417"/>
                  </a:lnTo>
                  <a:lnTo>
                    <a:pt x="22314" y="209638"/>
                  </a:lnTo>
                  <a:cubicBezTo>
                    <a:pt x="22314" y="204780"/>
                    <a:pt x="26244" y="200827"/>
                    <a:pt x="31126" y="200827"/>
                  </a:cubicBezTo>
                  <a:lnTo>
                    <a:pt x="66371" y="200827"/>
                  </a:lnTo>
                  <a:cubicBezTo>
                    <a:pt x="71229" y="200827"/>
                    <a:pt x="75183" y="204757"/>
                    <a:pt x="75183" y="209638"/>
                  </a:cubicBezTo>
                  <a:lnTo>
                    <a:pt x="75183" y="292417"/>
                  </a:lnTo>
                  <a:lnTo>
                    <a:pt x="97521" y="292417"/>
                  </a:lnTo>
                  <a:lnTo>
                    <a:pt x="97521" y="8812"/>
                  </a:lnTo>
                  <a:cubicBezTo>
                    <a:pt x="97521" y="3978"/>
                    <a:pt x="93591" y="1"/>
                    <a:pt x="88709" y="1"/>
                  </a:cubicBezTo>
                  <a:lnTo>
                    <a:pt x="66371" y="1"/>
                  </a:lnTo>
                  <a:cubicBezTo>
                    <a:pt x="61537" y="1"/>
                    <a:pt x="57560" y="3930"/>
                    <a:pt x="57560" y="8812"/>
                  </a:cubicBezTo>
                  <a:lnTo>
                    <a:pt x="57560" y="16433"/>
                  </a:lnTo>
                  <a:lnTo>
                    <a:pt x="39937" y="16433"/>
                  </a:lnTo>
                  <a:lnTo>
                    <a:pt x="39937" y="8812"/>
                  </a:lnTo>
                  <a:cubicBezTo>
                    <a:pt x="39937" y="3978"/>
                    <a:pt x="36008"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1"/>
            <p:cNvSpPr/>
            <p:nvPr/>
          </p:nvSpPr>
          <p:spPr>
            <a:xfrm>
              <a:off x="8240024" y="1811053"/>
              <a:ext cx="20356" cy="20356"/>
            </a:xfrm>
            <a:custGeom>
              <a:avLst/>
              <a:gdLst/>
              <a:ahLst/>
              <a:cxnLst/>
              <a:rect l="l" t="t" r="r" b="b"/>
              <a:pathLst>
                <a:path w="17624" h="17624" extrusionOk="0">
                  <a:moveTo>
                    <a:pt x="1" y="1"/>
                  </a:moveTo>
                  <a:lnTo>
                    <a:pt x="1" y="17623"/>
                  </a:lnTo>
                  <a:lnTo>
                    <a:pt x="17623" y="17623"/>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1"/>
            <p:cNvSpPr/>
            <p:nvPr/>
          </p:nvSpPr>
          <p:spPr>
            <a:xfrm>
              <a:off x="8240024" y="1722897"/>
              <a:ext cx="20356" cy="20356"/>
            </a:xfrm>
            <a:custGeom>
              <a:avLst/>
              <a:gdLst/>
              <a:ahLst/>
              <a:cxnLst/>
              <a:rect l="l" t="t" r="r" b="b"/>
              <a:pathLst>
                <a:path w="17624" h="17624" extrusionOk="0">
                  <a:moveTo>
                    <a:pt x="1" y="1"/>
                  </a:moveTo>
                  <a:lnTo>
                    <a:pt x="1" y="17623"/>
                  </a:lnTo>
                  <a:lnTo>
                    <a:pt x="17623" y="17623"/>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1"/>
            <p:cNvSpPr/>
            <p:nvPr/>
          </p:nvSpPr>
          <p:spPr>
            <a:xfrm>
              <a:off x="8240024" y="1894477"/>
              <a:ext cx="20356" cy="85434"/>
            </a:xfrm>
            <a:custGeom>
              <a:avLst/>
              <a:gdLst/>
              <a:ahLst/>
              <a:cxnLst/>
              <a:rect l="l" t="t" r="r" b="b"/>
              <a:pathLst>
                <a:path w="17624" h="73969" extrusionOk="0">
                  <a:moveTo>
                    <a:pt x="1" y="1"/>
                  </a:moveTo>
                  <a:lnTo>
                    <a:pt x="1" y="73968"/>
                  </a:lnTo>
                  <a:lnTo>
                    <a:pt x="17623" y="73968"/>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61"/>
          <p:cNvGrpSpPr/>
          <p:nvPr/>
        </p:nvGrpSpPr>
        <p:grpSpPr>
          <a:xfrm>
            <a:off x="736217" y="2393043"/>
            <a:ext cx="285373" cy="347232"/>
            <a:chOff x="736217" y="2393043"/>
            <a:chExt cx="285373" cy="347232"/>
          </a:xfrm>
        </p:grpSpPr>
        <p:sp>
          <p:nvSpPr>
            <p:cNvPr id="1432" name="Google Shape;1432;p61"/>
            <p:cNvSpPr/>
            <p:nvPr/>
          </p:nvSpPr>
          <p:spPr>
            <a:xfrm>
              <a:off x="796372" y="2453226"/>
              <a:ext cx="165036" cy="164612"/>
            </a:xfrm>
            <a:custGeom>
              <a:avLst/>
              <a:gdLst/>
              <a:ahLst/>
              <a:cxnLst/>
              <a:rect l="l" t="t" r="r" b="b"/>
              <a:pathLst>
                <a:path w="142888" h="142521" extrusionOk="0">
                  <a:moveTo>
                    <a:pt x="67538" y="36699"/>
                  </a:moveTo>
                  <a:cubicBezTo>
                    <a:pt x="79327" y="37199"/>
                    <a:pt x="79327" y="53988"/>
                    <a:pt x="67538" y="54464"/>
                  </a:cubicBezTo>
                  <a:cubicBezTo>
                    <a:pt x="67524" y="54464"/>
                    <a:pt x="67509" y="54464"/>
                    <a:pt x="67495" y="54464"/>
                  </a:cubicBezTo>
                  <a:cubicBezTo>
                    <a:pt x="62609" y="54464"/>
                    <a:pt x="58656" y="50496"/>
                    <a:pt x="58656" y="45605"/>
                  </a:cubicBezTo>
                  <a:cubicBezTo>
                    <a:pt x="58656" y="40676"/>
                    <a:pt x="62633" y="36699"/>
                    <a:pt x="67538" y="36699"/>
                  </a:cubicBezTo>
                  <a:close/>
                  <a:moveTo>
                    <a:pt x="31902" y="60937"/>
                  </a:moveTo>
                  <a:cubicBezTo>
                    <a:pt x="37454" y="60937"/>
                    <a:pt x="42903" y="62210"/>
                    <a:pt x="48201" y="64728"/>
                  </a:cubicBezTo>
                  <a:lnTo>
                    <a:pt x="51678" y="66395"/>
                  </a:lnTo>
                  <a:cubicBezTo>
                    <a:pt x="56107" y="68515"/>
                    <a:pt x="57965" y="73778"/>
                    <a:pt x="55845" y="78159"/>
                  </a:cubicBezTo>
                  <a:cubicBezTo>
                    <a:pt x="54321" y="81327"/>
                    <a:pt x="51178" y="83208"/>
                    <a:pt x="47868" y="83208"/>
                  </a:cubicBezTo>
                  <a:cubicBezTo>
                    <a:pt x="46582" y="83208"/>
                    <a:pt x="45319" y="82922"/>
                    <a:pt x="44057" y="82327"/>
                  </a:cubicBezTo>
                  <a:lnTo>
                    <a:pt x="40580" y="80660"/>
                  </a:lnTo>
                  <a:cubicBezTo>
                    <a:pt x="37675" y="79272"/>
                    <a:pt x="34823" y="78587"/>
                    <a:pt x="31885" y="78587"/>
                  </a:cubicBezTo>
                  <a:cubicBezTo>
                    <a:pt x="29982" y="78587"/>
                    <a:pt x="28042" y="78874"/>
                    <a:pt x="26030" y="79445"/>
                  </a:cubicBezTo>
                  <a:cubicBezTo>
                    <a:pt x="25218" y="79676"/>
                    <a:pt x="24400" y="79786"/>
                    <a:pt x="23595" y="79786"/>
                  </a:cubicBezTo>
                  <a:cubicBezTo>
                    <a:pt x="19754" y="79786"/>
                    <a:pt x="16225" y="77272"/>
                    <a:pt x="15123" y="73373"/>
                  </a:cubicBezTo>
                  <a:cubicBezTo>
                    <a:pt x="13789" y="68705"/>
                    <a:pt x="16504" y="63823"/>
                    <a:pt x="21195" y="62490"/>
                  </a:cubicBezTo>
                  <a:cubicBezTo>
                    <a:pt x="24797" y="61452"/>
                    <a:pt x="28370" y="60937"/>
                    <a:pt x="31902" y="60937"/>
                  </a:cubicBezTo>
                  <a:close/>
                  <a:moveTo>
                    <a:pt x="108938" y="28945"/>
                  </a:moveTo>
                  <a:cubicBezTo>
                    <a:pt x="113450" y="28945"/>
                    <a:pt x="117289" y="32424"/>
                    <a:pt x="117715" y="36984"/>
                  </a:cubicBezTo>
                  <a:cubicBezTo>
                    <a:pt x="119978" y="62775"/>
                    <a:pt x="107594" y="73778"/>
                    <a:pt x="97616" y="82636"/>
                  </a:cubicBezTo>
                  <a:cubicBezTo>
                    <a:pt x="88781" y="90495"/>
                    <a:pt x="81779" y="96687"/>
                    <a:pt x="81779" y="113166"/>
                  </a:cubicBezTo>
                  <a:cubicBezTo>
                    <a:pt x="81779" y="118048"/>
                    <a:pt x="77826" y="121978"/>
                    <a:pt x="72968" y="121978"/>
                  </a:cubicBezTo>
                  <a:cubicBezTo>
                    <a:pt x="68110" y="121978"/>
                    <a:pt x="64157" y="118025"/>
                    <a:pt x="64157" y="113166"/>
                  </a:cubicBezTo>
                  <a:cubicBezTo>
                    <a:pt x="64276" y="66990"/>
                    <a:pt x="103832" y="73754"/>
                    <a:pt x="100117" y="38580"/>
                  </a:cubicBezTo>
                  <a:cubicBezTo>
                    <a:pt x="99664" y="33722"/>
                    <a:pt x="103260" y="29435"/>
                    <a:pt x="108118" y="28983"/>
                  </a:cubicBezTo>
                  <a:cubicBezTo>
                    <a:pt x="108394" y="28957"/>
                    <a:pt x="108667" y="28945"/>
                    <a:pt x="108938" y="28945"/>
                  </a:cubicBezTo>
                  <a:close/>
                  <a:moveTo>
                    <a:pt x="71444" y="1"/>
                  </a:moveTo>
                  <a:cubicBezTo>
                    <a:pt x="32055" y="1"/>
                    <a:pt x="1" y="32055"/>
                    <a:pt x="1" y="71444"/>
                  </a:cubicBezTo>
                  <a:cubicBezTo>
                    <a:pt x="1965" y="118831"/>
                    <a:pt x="36700" y="142521"/>
                    <a:pt x="71437" y="142521"/>
                  </a:cubicBezTo>
                  <a:cubicBezTo>
                    <a:pt x="106179" y="142521"/>
                    <a:pt x="140923" y="118825"/>
                    <a:pt x="142887" y="71444"/>
                  </a:cubicBezTo>
                  <a:cubicBezTo>
                    <a:pt x="142864" y="32031"/>
                    <a:pt x="110833" y="1"/>
                    <a:pt x="71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1"/>
            <p:cNvSpPr/>
            <p:nvPr/>
          </p:nvSpPr>
          <p:spPr>
            <a:xfrm>
              <a:off x="736217" y="2393043"/>
              <a:ext cx="285373" cy="347232"/>
            </a:xfrm>
            <a:custGeom>
              <a:avLst/>
              <a:gdLst/>
              <a:ahLst/>
              <a:cxnLst/>
              <a:rect l="l" t="t" r="r" b="b"/>
              <a:pathLst>
                <a:path w="247076" h="300634" extrusionOk="0">
                  <a:moveTo>
                    <a:pt x="123516" y="34886"/>
                  </a:moveTo>
                  <a:cubicBezTo>
                    <a:pt x="166840" y="34886"/>
                    <a:pt x="210163" y="64428"/>
                    <a:pt x="212592" y="123502"/>
                  </a:cubicBezTo>
                  <a:cubicBezTo>
                    <a:pt x="212592" y="172655"/>
                    <a:pt x="172655" y="212615"/>
                    <a:pt x="123526" y="212615"/>
                  </a:cubicBezTo>
                  <a:cubicBezTo>
                    <a:pt x="74420" y="212615"/>
                    <a:pt x="34436" y="172631"/>
                    <a:pt x="34436" y="123502"/>
                  </a:cubicBezTo>
                  <a:cubicBezTo>
                    <a:pt x="36877" y="64422"/>
                    <a:pt x="80197" y="34886"/>
                    <a:pt x="123516" y="34886"/>
                  </a:cubicBezTo>
                  <a:close/>
                  <a:moveTo>
                    <a:pt x="123526" y="1"/>
                  </a:moveTo>
                  <a:cubicBezTo>
                    <a:pt x="55417" y="1"/>
                    <a:pt x="0" y="55441"/>
                    <a:pt x="0" y="123550"/>
                  </a:cubicBezTo>
                  <a:cubicBezTo>
                    <a:pt x="0" y="155485"/>
                    <a:pt x="15313" y="198803"/>
                    <a:pt x="40032" y="236549"/>
                  </a:cubicBezTo>
                  <a:cubicBezTo>
                    <a:pt x="68403" y="279260"/>
                    <a:pt x="95952" y="300633"/>
                    <a:pt x="123513" y="300633"/>
                  </a:cubicBezTo>
                  <a:cubicBezTo>
                    <a:pt x="151059" y="300633"/>
                    <a:pt x="178617" y="279284"/>
                    <a:pt x="207020" y="236549"/>
                  </a:cubicBezTo>
                  <a:cubicBezTo>
                    <a:pt x="231739" y="198779"/>
                    <a:pt x="247076" y="155485"/>
                    <a:pt x="247076" y="123550"/>
                  </a:cubicBezTo>
                  <a:cubicBezTo>
                    <a:pt x="247076" y="55393"/>
                    <a:pt x="191635" y="1"/>
                    <a:pt x="12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1"/>
          <p:cNvGrpSpPr/>
          <p:nvPr/>
        </p:nvGrpSpPr>
        <p:grpSpPr>
          <a:xfrm>
            <a:off x="1604870" y="2393017"/>
            <a:ext cx="183519" cy="347287"/>
            <a:chOff x="1604870" y="2393017"/>
            <a:chExt cx="183519" cy="347287"/>
          </a:xfrm>
        </p:grpSpPr>
        <p:sp>
          <p:nvSpPr>
            <p:cNvPr id="1435" name="Google Shape;1435;p61"/>
            <p:cNvSpPr/>
            <p:nvPr/>
          </p:nvSpPr>
          <p:spPr>
            <a:xfrm>
              <a:off x="1614937" y="2531370"/>
              <a:ext cx="51162" cy="84113"/>
            </a:xfrm>
            <a:custGeom>
              <a:avLst/>
              <a:gdLst/>
              <a:ahLst/>
              <a:cxnLst/>
              <a:rect l="l" t="t" r="r" b="b"/>
              <a:pathLst>
                <a:path w="44296" h="72825" extrusionOk="0">
                  <a:moveTo>
                    <a:pt x="6311" y="0"/>
                  </a:moveTo>
                  <a:lnTo>
                    <a:pt x="1" y="72825"/>
                  </a:lnTo>
                  <a:lnTo>
                    <a:pt x="44295" y="72825"/>
                  </a:lnTo>
                  <a:lnTo>
                    <a:pt x="44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1"/>
            <p:cNvSpPr/>
            <p:nvPr/>
          </p:nvSpPr>
          <p:spPr>
            <a:xfrm>
              <a:off x="1686453" y="2393017"/>
              <a:ext cx="20685" cy="347259"/>
            </a:xfrm>
            <a:custGeom>
              <a:avLst/>
              <a:gdLst/>
              <a:ahLst/>
              <a:cxnLst/>
              <a:rect l="l" t="t" r="r" b="b"/>
              <a:pathLst>
                <a:path w="17909" h="300657" extrusionOk="0">
                  <a:moveTo>
                    <a:pt x="0" y="0"/>
                  </a:moveTo>
                  <a:lnTo>
                    <a:pt x="0" y="300656"/>
                  </a:lnTo>
                  <a:lnTo>
                    <a:pt x="17909" y="300656"/>
                  </a:lnTo>
                  <a:lnTo>
                    <a:pt x="17909" y="201422"/>
                  </a:lnTo>
                  <a:lnTo>
                    <a:pt x="17909" y="110975"/>
                  </a:lnTo>
                  <a:lnTo>
                    <a:pt x="17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1"/>
            <p:cNvSpPr/>
            <p:nvPr/>
          </p:nvSpPr>
          <p:spPr>
            <a:xfrm>
              <a:off x="1727463" y="2531397"/>
              <a:ext cx="50832" cy="84085"/>
            </a:xfrm>
            <a:custGeom>
              <a:avLst/>
              <a:gdLst/>
              <a:ahLst/>
              <a:cxnLst/>
              <a:rect l="l" t="t" r="r" b="b"/>
              <a:pathLst>
                <a:path w="44010" h="72801" extrusionOk="0">
                  <a:moveTo>
                    <a:pt x="1" y="0"/>
                  </a:moveTo>
                  <a:lnTo>
                    <a:pt x="1" y="72801"/>
                  </a:lnTo>
                  <a:lnTo>
                    <a:pt x="44010" y="72801"/>
                  </a:lnTo>
                  <a:lnTo>
                    <a:pt x="37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1"/>
            <p:cNvSpPr/>
            <p:nvPr/>
          </p:nvSpPr>
          <p:spPr>
            <a:xfrm>
              <a:off x="1727519" y="2635863"/>
              <a:ext cx="60871" cy="104441"/>
            </a:xfrm>
            <a:custGeom>
              <a:avLst/>
              <a:gdLst/>
              <a:ahLst/>
              <a:cxnLst/>
              <a:rect l="l" t="t" r="r" b="b"/>
              <a:pathLst>
                <a:path w="52702" h="90425" extrusionOk="0">
                  <a:moveTo>
                    <a:pt x="0" y="1"/>
                  </a:moveTo>
                  <a:lnTo>
                    <a:pt x="0" y="90424"/>
                  </a:lnTo>
                  <a:lnTo>
                    <a:pt x="43747" y="90424"/>
                  </a:lnTo>
                  <a:cubicBezTo>
                    <a:pt x="46224" y="90424"/>
                    <a:pt x="48558" y="89400"/>
                    <a:pt x="50249" y="87566"/>
                  </a:cubicBezTo>
                  <a:cubicBezTo>
                    <a:pt x="51868" y="85733"/>
                    <a:pt x="52702" y="83280"/>
                    <a:pt x="52487" y="80851"/>
                  </a:cubicBezTo>
                  <a:lnTo>
                    <a:pt x="455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1"/>
            <p:cNvSpPr/>
            <p:nvPr/>
          </p:nvSpPr>
          <p:spPr>
            <a:xfrm>
              <a:off x="1727463" y="2406604"/>
              <a:ext cx="41782" cy="104440"/>
            </a:xfrm>
            <a:custGeom>
              <a:avLst/>
              <a:gdLst/>
              <a:ahLst/>
              <a:cxnLst/>
              <a:rect l="l" t="t" r="r" b="b"/>
              <a:pathLst>
                <a:path w="36175" h="90424" extrusionOk="0">
                  <a:moveTo>
                    <a:pt x="1" y="0"/>
                  </a:moveTo>
                  <a:lnTo>
                    <a:pt x="1" y="90423"/>
                  </a:lnTo>
                  <a:lnTo>
                    <a:pt x="36175" y="90423"/>
                  </a:lnTo>
                  <a:lnTo>
                    <a:pt x="29054" y="8026"/>
                  </a:lnTo>
                  <a:cubicBezTo>
                    <a:pt x="28673" y="3477"/>
                    <a:pt x="24863" y="0"/>
                    <a:pt x="20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1"/>
            <p:cNvSpPr/>
            <p:nvPr/>
          </p:nvSpPr>
          <p:spPr>
            <a:xfrm>
              <a:off x="1604870" y="2635836"/>
              <a:ext cx="61229" cy="104467"/>
            </a:xfrm>
            <a:custGeom>
              <a:avLst/>
              <a:gdLst/>
              <a:ahLst/>
              <a:cxnLst/>
              <a:rect l="l" t="t" r="r" b="b"/>
              <a:pathLst>
                <a:path w="53012" h="90448" extrusionOk="0">
                  <a:moveTo>
                    <a:pt x="7192" y="0"/>
                  </a:moveTo>
                  <a:lnTo>
                    <a:pt x="191" y="80874"/>
                  </a:lnTo>
                  <a:cubicBezTo>
                    <a:pt x="0" y="83350"/>
                    <a:pt x="834" y="85756"/>
                    <a:pt x="2501" y="87589"/>
                  </a:cubicBezTo>
                  <a:cubicBezTo>
                    <a:pt x="4168" y="89423"/>
                    <a:pt x="6502" y="90447"/>
                    <a:pt x="8978" y="90447"/>
                  </a:cubicBezTo>
                  <a:lnTo>
                    <a:pt x="53011" y="90447"/>
                  </a:lnTo>
                  <a:lnTo>
                    <a:pt x="53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1"/>
            <p:cNvSpPr/>
            <p:nvPr/>
          </p:nvSpPr>
          <p:spPr>
            <a:xfrm>
              <a:off x="1623987" y="2406549"/>
              <a:ext cx="42112" cy="104467"/>
            </a:xfrm>
            <a:custGeom>
              <a:avLst/>
              <a:gdLst/>
              <a:ahLst/>
              <a:cxnLst/>
              <a:rect l="l" t="t" r="r" b="b"/>
              <a:pathLst>
                <a:path w="36461" h="90448" extrusionOk="0">
                  <a:moveTo>
                    <a:pt x="15909" y="1"/>
                  </a:moveTo>
                  <a:cubicBezTo>
                    <a:pt x="11336" y="48"/>
                    <a:pt x="7526" y="3549"/>
                    <a:pt x="7145" y="8074"/>
                  </a:cubicBezTo>
                  <a:lnTo>
                    <a:pt x="0" y="90448"/>
                  </a:lnTo>
                  <a:lnTo>
                    <a:pt x="36460" y="90448"/>
                  </a:lnTo>
                  <a:lnTo>
                    <a:pt x="36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61"/>
          <p:cNvGrpSpPr/>
          <p:nvPr/>
        </p:nvGrpSpPr>
        <p:grpSpPr>
          <a:xfrm>
            <a:off x="2275552" y="2413385"/>
            <a:ext cx="354055" cy="306536"/>
            <a:chOff x="2275552" y="2413385"/>
            <a:chExt cx="354055" cy="306536"/>
          </a:xfrm>
        </p:grpSpPr>
        <p:sp>
          <p:nvSpPr>
            <p:cNvPr id="1443" name="Google Shape;1443;p61"/>
            <p:cNvSpPr/>
            <p:nvPr/>
          </p:nvSpPr>
          <p:spPr>
            <a:xfrm>
              <a:off x="2275579" y="2527931"/>
              <a:ext cx="354028" cy="20356"/>
            </a:xfrm>
            <a:custGeom>
              <a:avLst/>
              <a:gdLst/>
              <a:ahLst/>
              <a:cxnLst/>
              <a:rect l="l" t="t" r="r" b="b"/>
              <a:pathLst>
                <a:path w="306518" h="17624" extrusionOk="0">
                  <a:moveTo>
                    <a:pt x="11694" y="0"/>
                  </a:moveTo>
                  <a:cubicBezTo>
                    <a:pt x="1" y="477"/>
                    <a:pt x="1" y="17171"/>
                    <a:pt x="11694" y="17623"/>
                  </a:cubicBezTo>
                  <a:lnTo>
                    <a:pt x="294824" y="17623"/>
                  </a:lnTo>
                  <a:cubicBezTo>
                    <a:pt x="306517" y="17147"/>
                    <a:pt x="306493" y="477"/>
                    <a:pt x="294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1"/>
            <p:cNvSpPr/>
            <p:nvPr/>
          </p:nvSpPr>
          <p:spPr>
            <a:xfrm>
              <a:off x="2327731" y="2413385"/>
              <a:ext cx="249643" cy="94193"/>
            </a:xfrm>
            <a:custGeom>
              <a:avLst/>
              <a:gdLst/>
              <a:ahLst/>
              <a:cxnLst/>
              <a:rect l="l" t="t" r="r" b="b"/>
              <a:pathLst>
                <a:path w="216141" h="81552" extrusionOk="0">
                  <a:moveTo>
                    <a:pt x="103995" y="1"/>
                  </a:moveTo>
                  <a:cubicBezTo>
                    <a:pt x="56256" y="1"/>
                    <a:pt x="11459" y="35267"/>
                    <a:pt x="0" y="81552"/>
                  </a:cubicBezTo>
                  <a:lnTo>
                    <a:pt x="216140" y="81552"/>
                  </a:lnTo>
                  <a:cubicBezTo>
                    <a:pt x="210449" y="59809"/>
                    <a:pt x="198018" y="40115"/>
                    <a:pt x="180562" y="25493"/>
                  </a:cubicBezTo>
                  <a:cubicBezTo>
                    <a:pt x="160986" y="9061"/>
                    <a:pt x="136195" y="11"/>
                    <a:pt x="110738" y="11"/>
                  </a:cubicBezTo>
                  <a:lnTo>
                    <a:pt x="105427" y="11"/>
                  </a:lnTo>
                  <a:cubicBezTo>
                    <a:pt x="104949" y="4"/>
                    <a:pt x="104472" y="1"/>
                    <a:pt x="10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1"/>
            <p:cNvSpPr/>
            <p:nvPr/>
          </p:nvSpPr>
          <p:spPr>
            <a:xfrm>
              <a:off x="2275552" y="2568639"/>
              <a:ext cx="354027" cy="151282"/>
            </a:xfrm>
            <a:custGeom>
              <a:avLst/>
              <a:gdLst/>
              <a:ahLst/>
              <a:cxnLst/>
              <a:rect l="l" t="t" r="r" b="b"/>
              <a:pathLst>
                <a:path w="306517" h="130980" extrusionOk="0">
                  <a:moveTo>
                    <a:pt x="18742" y="1"/>
                  </a:moveTo>
                  <a:lnTo>
                    <a:pt x="18742" y="113357"/>
                  </a:lnTo>
                  <a:lnTo>
                    <a:pt x="11693" y="113357"/>
                  </a:lnTo>
                  <a:cubicBezTo>
                    <a:pt x="0" y="113833"/>
                    <a:pt x="24" y="130503"/>
                    <a:pt x="11693" y="130980"/>
                  </a:cubicBezTo>
                  <a:lnTo>
                    <a:pt x="294776" y="130980"/>
                  </a:lnTo>
                  <a:cubicBezTo>
                    <a:pt x="306516" y="130503"/>
                    <a:pt x="306516" y="113833"/>
                    <a:pt x="294800" y="113357"/>
                  </a:cubicBezTo>
                  <a:lnTo>
                    <a:pt x="287750" y="113357"/>
                  </a:lnTo>
                  <a:lnTo>
                    <a:pt x="287750" y="1"/>
                  </a:lnTo>
                  <a:lnTo>
                    <a:pt x="239598" y="1"/>
                  </a:lnTo>
                  <a:lnTo>
                    <a:pt x="239598" y="113357"/>
                  </a:lnTo>
                  <a:lnTo>
                    <a:pt x="221975" y="113357"/>
                  </a:lnTo>
                  <a:lnTo>
                    <a:pt x="221975" y="1"/>
                  </a:lnTo>
                  <a:lnTo>
                    <a:pt x="191421" y="1"/>
                  </a:lnTo>
                  <a:lnTo>
                    <a:pt x="191421" y="113357"/>
                  </a:lnTo>
                  <a:lnTo>
                    <a:pt x="173798" y="113357"/>
                  </a:lnTo>
                  <a:lnTo>
                    <a:pt x="173798" y="64038"/>
                  </a:lnTo>
                  <a:lnTo>
                    <a:pt x="132694" y="64038"/>
                  </a:lnTo>
                  <a:lnTo>
                    <a:pt x="132694" y="113357"/>
                  </a:lnTo>
                  <a:lnTo>
                    <a:pt x="115072" y="113357"/>
                  </a:lnTo>
                  <a:lnTo>
                    <a:pt x="115072" y="1"/>
                  </a:lnTo>
                  <a:lnTo>
                    <a:pt x="84542" y="1"/>
                  </a:lnTo>
                  <a:lnTo>
                    <a:pt x="84542" y="113357"/>
                  </a:lnTo>
                  <a:lnTo>
                    <a:pt x="66919" y="113357"/>
                  </a:lnTo>
                  <a:lnTo>
                    <a:pt x="669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1"/>
            <p:cNvSpPr/>
            <p:nvPr/>
          </p:nvSpPr>
          <p:spPr>
            <a:xfrm>
              <a:off x="2428814" y="2568639"/>
              <a:ext cx="47476" cy="53609"/>
            </a:xfrm>
            <a:custGeom>
              <a:avLst/>
              <a:gdLst/>
              <a:ahLst/>
              <a:cxnLst/>
              <a:rect l="l" t="t" r="r" b="b"/>
              <a:pathLst>
                <a:path w="41105" h="46415" extrusionOk="0">
                  <a:moveTo>
                    <a:pt x="0" y="1"/>
                  </a:moveTo>
                  <a:lnTo>
                    <a:pt x="0" y="46415"/>
                  </a:lnTo>
                  <a:lnTo>
                    <a:pt x="41104" y="46415"/>
                  </a:lnTo>
                  <a:lnTo>
                    <a:pt x="41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61"/>
          <p:cNvGrpSpPr/>
          <p:nvPr/>
        </p:nvGrpSpPr>
        <p:grpSpPr>
          <a:xfrm>
            <a:off x="3106279" y="2445580"/>
            <a:ext cx="353890" cy="242160"/>
            <a:chOff x="3106279" y="2445580"/>
            <a:chExt cx="353890" cy="242160"/>
          </a:xfrm>
        </p:grpSpPr>
        <p:sp>
          <p:nvSpPr>
            <p:cNvPr id="1448" name="Google Shape;1448;p61"/>
            <p:cNvSpPr/>
            <p:nvPr/>
          </p:nvSpPr>
          <p:spPr>
            <a:xfrm>
              <a:off x="3106279" y="2445580"/>
              <a:ext cx="353890" cy="40709"/>
            </a:xfrm>
            <a:custGeom>
              <a:avLst/>
              <a:gdLst/>
              <a:ahLst/>
              <a:cxnLst/>
              <a:rect l="l" t="t" r="r" b="b"/>
              <a:pathLst>
                <a:path w="306398" h="35246" extrusionOk="0">
                  <a:moveTo>
                    <a:pt x="11669" y="0"/>
                  </a:moveTo>
                  <a:cubicBezTo>
                    <a:pt x="0" y="477"/>
                    <a:pt x="0" y="17170"/>
                    <a:pt x="11669" y="17623"/>
                  </a:cubicBezTo>
                  <a:lnTo>
                    <a:pt x="18123" y="17623"/>
                  </a:lnTo>
                  <a:lnTo>
                    <a:pt x="18123" y="35245"/>
                  </a:lnTo>
                  <a:lnTo>
                    <a:pt x="288251" y="35245"/>
                  </a:lnTo>
                  <a:lnTo>
                    <a:pt x="288251" y="17623"/>
                  </a:lnTo>
                  <a:lnTo>
                    <a:pt x="294704" y="17623"/>
                  </a:lnTo>
                  <a:cubicBezTo>
                    <a:pt x="306397" y="17147"/>
                    <a:pt x="306373" y="477"/>
                    <a:pt x="294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1"/>
            <p:cNvSpPr/>
            <p:nvPr/>
          </p:nvSpPr>
          <p:spPr>
            <a:xfrm>
              <a:off x="3353747" y="2547323"/>
              <a:ext cx="21704" cy="140390"/>
            </a:xfrm>
            <a:custGeom>
              <a:avLst/>
              <a:gdLst/>
              <a:ahLst/>
              <a:cxnLst/>
              <a:rect l="l" t="t" r="r" b="b"/>
              <a:pathLst>
                <a:path w="18791" h="121550" extrusionOk="0">
                  <a:moveTo>
                    <a:pt x="1" y="1"/>
                  </a:moveTo>
                  <a:lnTo>
                    <a:pt x="1" y="121549"/>
                  </a:lnTo>
                  <a:lnTo>
                    <a:pt x="18791" y="121549"/>
                  </a:lnTo>
                  <a:lnTo>
                    <a:pt x="18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1"/>
            <p:cNvSpPr/>
            <p:nvPr/>
          </p:nvSpPr>
          <p:spPr>
            <a:xfrm>
              <a:off x="3313039" y="2547323"/>
              <a:ext cx="20356" cy="140390"/>
            </a:xfrm>
            <a:custGeom>
              <a:avLst/>
              <a:gdLst/>
              <a:ahLst/>
              <a:cxnLst/>
              <a:rect l="l" t="t" r="r" b="b"/>
              <a:pathLst>
                <a:path w="17624" h="121550" extrusionOk="0">
                  <a:moveTo>
                    <a:pt x="1" y="1"/>
                  </a:moveTo>
                  <a:lnTo>
                    <a:pt x="1"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1"/>
            <p:cNvSpPr/>
            <p:nvPr/>
          </p:nvSpPr>
          <p:spPr>
            <a:xfrm>
              <a:off x="3109607" y="2506642"/>
              <a:ext cx="347233" cy="181097"/>
            </a:xfrm>
            <a:custGeom>
              <a:avLst/>
              <a:gdLst/>
              <a:ahLst/>
              <a:cxnLst/>
              <a:rect l="l" t="t" r="r" b="b"/>
              <a:pathLst>
                <a:path w="300635" h="156794" extrusionOk="0">
                  <a:moveTo>
                    <a:pt x="1" y="0"/>
                  </a:moveTo>
                  <a:lnTo>
                    <a:pt x="1" y="147983"/>
                  </a:lnTo>
                  <a:cubicBezTo>
                    <a:pt x="1" y="152841"/>
                    <a:pt x="3930" y="156794"/>
                    <a:pt x="8812" y="156794"/>
                  </a:cubicBezTo>
                  <a:lnTo>
                    <a:pt x="52845" y="156794"/>
                  </a:lnTo>
                  <a:lnTo>
                    <a:pt x="52845" y="26434"/>
                  </a:lnTo>
                  <a:cubicBezTo>
                    <a:pt x="52845" y="21600"/>
                    <a:pt x="56774" y="17623"/>
                    <a:pt x="61656" y="17623"/>
                  </a:cubicBezTo>
                  <a:lnTo>
                    <a:pt x="238979" y="17623"/>
                  </a:lnTo>
                  <a:cubicBezTo>
                    <a:pt x="243837" y="17623"/>
                    <a:pt x="247790" y="21552"/>
                    <a:pt x="247790" y="26434"/>
                  </a:cubicBezTo>
                  <a:lnTo>
                    <a:pt x="247790" y="156794"/>
                  </a:lnTo>
                  <a:lnTo>
                    <a:pt x="291823" y="156794"/>
                  </a:lnTo>
                  <a:cubicBezTo>
                    <a:pt x="296681" y="156794"/>
                    <a:pt x="300635" y="152865"/>
                    <a:pt x="300635" y="147983"/>
                  </a:cubicBezTo>
                  <a:lnTo>
                    <a:pt x="300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1"/>
            <p:cNvSpPr/>
            <p:nvPr/>
          </p:nvSpPr>
          <p:spPr>
            <a:xfrm>
              <a:off x="3272386" y="2547323"/>
              <a:ext cx="20356" cy="140390"/>
            </a:xfrm>
            <a:custGeom>
              <a:avLst/>
              <a:gdLst/>
              <a:ahLst/>
              <a:cxnLst/>
              <a:rect l="l" t="t" r="r" b="b"/>
              <a:pathLst>
                <a:path w="17624" h="121550" extrusionOk="0">
                  <a:moveTo>
                    <a:pt x="1" y="1"/>
                  </a:moveTo>
                  <a:lnTo>
                    <a:pt x="1"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1"/>
            <p:cNvSpPr/>
            <p:nvPr/>
          </p:nvSpPr>
          <p:spPr>
            <a:xfrm>
              <a:off x="3190996" y="2547323"/>
              <a:ext cx="20356" cy="140390"/>
            </a:xfrm>
            <a:custGeom>
              <a:avLst/>
              <a:gdLst/>
              <a:ahLst/>
              <a:cxnLst/>
              <a:rect l="l" t="t" r="r" b="b"/>
              <a:pathLst>
                <a:path w="17624" h="121550" extrusionOk="0">
                  <a:moveTo>
                    <a:pt x="1" y="1"/>
                  </a:moveTo>
                  <a:lnTo>
                    <a:pt x="1"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1"/>
            <p:cNvSpPr/>
            <p:nvPr/>
          </p:nvSpPr>
          <p:spPr>
            <a:xfrm>
              <a:off x="3231678" y="2547323"/>
              <a:ext cx="20355" cy="140390"/>
            </a:xfrm>
            <a:custGeom>
              <a:avLst/>
              <a:gdLst/>
              <a:ahLst/>
              <a:cxnLst/>
              <a:rect l="l" t="t" r="r" b="b"/>
              <a:pathLst>
                <a:path w="17623" h="121550" extrusionOk="0">
                  <a:moveTo>
                    <a:pt x="0" y="1"/>
                  </a:moveTo>
                  <a:lnTo>
                    <a:pt x="0"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61"/>
          <p:cNvGrpSpPr/>
          <p:nvPr/>
        </p:nvGrpSpPr>
        <p:grpSpPr>
          <a:xfrm>
            <a:off x="3965220" y="2427013"/>
            <a:ext cx="368275" cy="279293"/>
            <a:chOff x="3965220" y="2427013"/>
            <a:chExt cx="368275" cy="279293"/>
          </a:xfrm>
        </p:grpSpPr>
        <p:sp>
          <p:nvSpPr>
            <p:cNvPr id="1456" name="Google Shape;1456;p61"/>
            <p:cNvSpPr/>
            <p:nvPr/>
          </p:nvSpPr>
          <p:spPr>
            <a:xfrm>
              <a:off x="3965220" y="2427041"/>
              <a:ext cx="203130" cy="279265"/>
            </a:xfrm>
            <a:custGeom>
              <a:avLst/>
              <a:gdLst/>
              <a:ahLst/>
              <a:cxnLst/>
              <a:rect l="l" t="t" r="r" b="b"/>
              <a:pathLst>
                <a:path w="175870" h="241788" extrusionOk="0">
                  <a:moveTo>
                    <a:pt x="26410" y="0"/>
                  </a:moveTo>
                  <a:cubicBezTo>
                    <a:pt x="19385" y="0"/>
                    <a:pt x="12741" y="2739"/>
                    <a:pt x="7740" y="7740"/>
                  </a:cubicBezTo>
                  <a:cubicBezTo>
                    <a:pt x="2739" y="12741"/>
                    <a:pt x="0" y="19361"/>
                    <a:pt x="0" y="26410"/>
                  </a:cubicBezTo>
                  <a:lnTo>
                    <a:pt x="0" y="232976"/>
                  </a:lnTo>
                  <a:cubicBezTo>
                    <a:pt x="0" y="237834"/>
                    <a:pt x="3929" y="241788"/>
                    <a:pt x="8811" y="241788"/>
                  </a:cubicBezTo>
                  <a:lnTo>
                    <a:pt x="175870" y="241788"/>
                  </a:lnTo>
                  <a:cubicBezTo>
                    <a:pt x="175846" y="180942"/>
                    <a:pt x="157795" y="134504"/>
                    <a:pt x="117048" y="91567"/>
                  </a:cubicBezTo>
                  <a:cubicBezTo>
                    <a:pt x="116786" y="91305"/>
                    <a:pt x="116572" y="91019"/>
                    <a:pt x="116358" y="90733"/>
                  </a:cubicBezTo>
                  <a:cubicBezTo>
                    <a:pt x="98711" y="88352"/>
                    <a:pt x="58584" y="84518"/>
                    <a:pt x="58084" y="64252"/>
                  </a:cubicBezTo>
                  <a:cubicBezTo>
                    <a:pt x="58084" y="58703"/>
                    <a:pt x="61203" y="54488"/>
                    <a:pt x="65847" y="51177"/>
                  </a:cubicBezTo>
                  <a:cubicBezTo>
                    <a:pt x="56678" y="37270"/>
                    <a:pt x="55369" y="17933"/>
                    <a:pt x="5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1"/>
            <p:cNvSpPr/>
            <p:nvPr/>
          </p:nvSpPr>
          <p:spPr>
            <a:xfrm>
              <a:off x="4055576" y="2488723"/>
              <a:ext cx="178458" cy="25072"/>
            </a:xfrm>
            <a:custGeom>
              <a:avLst/>
              <a:gdLst/>
              <a:ahLst/>
              <a:cxnLst/>
              <a:rect l="l" t="t" r="r" b="b"/>
              <a:pathLst>
                <a:path w="154509" h="21707" extrusionOk="0">
                  <a:moveTo>
                    <a:pt x="77255" y="0"/>
                  </a:moveTo>
                  <a:cubicBezTo>
                    <a:pt x="57161" y="0"/>
                    <a:pt x="37068" y="1488"/>
                    <a:pt x="21767" y="4465"/>
                  </a:cubicBezTo>
                  <a:cubicBezTo>
                    <a:pt x="10241" y="6656"/>
                    <a:pt x="3549" y="9061"/>
                    <a:pt x="1" y="10848"/>
                  </a:cubicBezTo>
                  <a:cubicBezTo>
                    <a:pt x="19957" y="19564"/>
                    <a:pt x="50392" y="21421"/>
                    <a:pt x="77255" y="21707"/>
                  </a:cubicBezTo>
                  <a:cubicBezTo>
                    <a:pt x="104046" y="21445"/>
                    <a:pt x="134576" y="19587"/>
                    <a:pt x="154509" y="10848"/>
                  </a:cubicBezTo>
                  <a:cubicBezTo>
                    <a:pt x="150984" y="9085"/>
                    <a:pt x="144269" y="6656"/>
                    <a:pt x="132743" y="4465"/>
                  </a:cubicBezTo>
                  <a:cubicBezTo>
                    <a:pt x="117442" y="1488"/>
                    <a:pt x="97348" y="0"/>
                    <a:pt x="77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1"/>
            <p:cNvSpPr/>
            <p:nvPr/>
          </p:nvSpPr>
          <p:spPr>
            <a:xfrm>
              <a:off x="4049360" y="2427013"/>
              <a:ext cx="284136" cy="279239"/>
            </a:xfrm>
            <a:custGeom>
              <a:avLst/>
              <a:gdLst/>
              <a:ahLst/>
              <a:cxnLst/>
              <a:rect l="l" t="t" r="r" b="b"/>
              <a:pathLst>
                <a:path w="246005" h="241765" extrusionOk="0">
                  <a:moveTo>
                    <a:pt x="1" y="1"/>
                  </a:moveTo>
                  <a:lnTo>
                    <a:pt x="1" y="1"/>
                  </a:lnTo>
                  <a:cubicBezTo>
                    <a:pt x="48" y="13003"/>
                    <a:pt x="691" y="33579"/>
                    <a:pt x="9526" y="43938"/>
                  </a:cubicBezTo>
                  <a:cubicBezTo>
                    <a:pt x="12432" y="43105"/>
                    <a:pt x="15385" y="42390"/>
                    <a:pt x="18123" y="41771"/>
                  </a:cubicBezTo>
                  <a:cubicBezTo>
                    <a:pt x="35163" y="37806"/>
                    <a:pt x="58894" y="35823"/>
                    <a:pt x="82628" y="35823"/>
                  </a:cubicBezTo>
                  <a:cubicBezTo>
                    <a:pt x="106362" y="35823"/>
                    <a:pt x="130099" y="37806"/>
                    <a:pt x="147150" y="41771"/>
                  </a:cubicBezTo>
                  <a:cubicBezTo>
                    <a:pt x="161248" y="44891"/>
                    <a:pt x="180038" y="50630"/>
                    <a:pt x="180038" y="64252"/>
                  </a:cubicBezTo>
                  <a:cubicBezTo>
                    <a:pt x="180038" y="77850"/>
                    <a:pt x="161248" y="83589"/>
                    <a:pt x="147150" y="86709"/>
                  </a:cubicBezTo>
                  <a:cubicBezTo>
                    <a:pt x="130211" y="90612"/>
                    <a:pt x="105146" y="92734"/>
                    <a:pt x="82157" y="92734"/>
                  </a:cubicBezTo>
                  <a:cubicBezTo>
                    <a:pt x="77513" y="92734"/>
                    <a:pt x="72953" y="92648"/>
                    <a:pt x="68562" y="92472"/>
                  </a:cubicBezTo>
                  <a:lnTo>
                    <a:pt x="68562" y="92472"/>
                  </a:lnTo>
                  <a:cubicBezTo>
                    <a:pt x="105356" y="136814"/>
                    <a:pt x="120549" y="183014"/>
                    <a:pt x="120526" y="241764"/>
                  </a:cubicBezTo>
                  <a:lnTo>
                    <a:pt x="183848" y="241764"/>
                  </a:lnTo>
                  <a:cubicBezTo>
                    <a:pt x="183881" y="241764"/>
                    <a:pt x="183914" y="241764"/>
                    <a:pt x="183947" y="241764"/>
                  </a:cubicBezTo>
                  <a:cubicBezTo>
                    <a:pt x="190181" y="241764"/>
                    <a:pt x="194504" y="235019"/>
                    <a:pt x="191898" y="229380"/>
                  </a:cubicBezTo>
                  <a:lnTo>
                    <a:pt x="148841" y="132623"/>
                  </a:lnTo>
                  <a:cubicBezTo>
                    <a:pt x="147698" y="130075"/>
                    <a:pt x="147746" y="127693"/>
                    <a:pt x="148984" y="125145"/>
                  </a:cubicBezTo>
                  <a:cubicBezTo>
                    <a:pt x="150246" y="122621"/>
                    <a:pt x="152080" y="121144"/>
                    <a:pt x="154795" y="120477"/>
                  </a:cubicBezTo>
                  <a:cubicBezTo>
                    <a:pt x="175609" y="115381"/>
                    <a:pt x="193207" y="108070"/>
                    <a:pt x="205639" y="99259"/>
                  </a:cubicBezTo>
                  <a:cubicBezTo>
                    <a:pt x="246004" y="69419"/>
                    <a:pt x="226833" y="34746"/>
                    <a:pt x="182681" y="16933"/>
                  </a:cubicBezTo>
                  <a:cubicBezTo>
                    <a:pt x="156224" y="6049"/>
                    <a:pt x="121216" y="24"/>
                    <a:pt x="84113" y="24"/>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1"/>
          <p:cNvGrpSpPr/>
          <p:nvPr/>
        </p:nvGrpSpPr>
        <p:grpSpPr>
          <a:xfrm>
            <a:off x="4820654" y="2389661"/>
            <a:ext cx="353999" cy="350588"/>
            <a:chOff x="4820654" y="2389661"/>
            <a:chExt cx="353999" cy="350588"/>
          </a:xfrm>
        </p:grpSpPr>
        <p:sp>
          <p:nvSpPr>
            <p:cNvPr id="1460" name="Google Shape;1460;p61"/>
            <p:cNvSpPr/>
            <p:nvPr/>
          </p:nvSpPr>
          <p:spPr>
            <a:xfrm>
              <a:off x="4820654" y="2389661"/>
              <a:ext cx="353999" cy="287518"/>
            </a:xfrm>
            <a:custGeom>
              <a:avLst/>
              <a:gdLst/>
              <a:ahLst/>
              <a:cxnLst/>
              <a:rect l="l" t="t" r="r" b="b"/>
              <a:pathLst>
                <a:path w="306493" h="248933" extrusionOk="0">
                  <a:moveTo>
                    <a:pt x="294800" y="86280"/>
                  </a:moveTo>
                  <a:lnTo>
                    <a:pt x="288942" y="86280"/>
                  </a:lnTo>
                  <a:lnTo>
                    <a:pt x="288942" y="68657"/>
                  </a:lnTo>
                  <a:lnTo>
                    <a:pt x="294800" y="68657"/>
                  </a:lnTo>
                  <a:cubicBezTo>
                    <a:pt x="306493" y="68181"/>
                    <a:pt x="306469" y="51511"/>
                    <a:pt x="294800" y="51035"/>
                  </a:cubicBezTo>
                  <a:lnTo>
                    <a:pt x="288942" y="51035"/>
                  </a:lnTo>
                  <a:lnTo>
                    <a:pt x="288942" y="34008"/>
                  </a:lnTo>
                  <a:cubicBezTo>
                    <a:pt x="288942" y="29173"/>
                    <a:pt x="285012" y="25196"/>
                    <a:pt x="280130" y="25196"/>
                  </a:cubicBezTo>
                  <a:lnTo>
                    <a:pt x="262508" y="25196"/>
                  </a:lnTo>
                  <a:cubicBezTo>
                    <a:pt x="257649" y="25196"/>
                    <a:pt x="253696" y="29126"/>
                    <a:pt x="253696" y="34008"/>
                  </a:cubicBezTo>
                  <a:lnTo>
                    <a:pt x="253696" y="51035"/>
                  </a:lnTo>
                  <a:lnTo>
                    <a:pt x="232549" y="51035"/>
                  </a:lnTo>
                  <a:lnTo>
                    <a:pt x="232549" y="40914"/>
                  </a:lnTo>
                  <a:cubicBezTo>
                    <a:pt x="232073" y="29221"/>
                    <a:pt x="215403" y="29245"/>
                    <a:pt x="214926" y="40914"/>
                  </a:cubicBezTo>
                  <a:lnTo>
                    <a:pt x="214926" y="51035"/>
                  </a:lnTo>
                  <a:lnTo>
                    <a:pt x="197304" y="51035"/>
                  </a:lnTo>
                  <a:lnTo>
                    <a:pt x="197304" y="28649"/>
                  </a:lnTo>
                  <a:cubicBezTo>
                    <a:pt x="196827" y="16956"/>
                    <a:pt x="180157" y="16980"/>
                    <a:pt x="179681" y="28649"/>
                  </a:cubicBezTo>
                  <a:lnTo>
                    <a:pt x="179681" y="51035"/>
                  </a:lnTo>
                  <a:lnTo>
                    <a:pt x="162058" y="51035"/>
                  </a:lnTo>
                  <a:lnTo>
                    <a:pt x="162058" y="11694"/>
                  </a:lnTo>
                  <a:cubicBezTo>
                    <a:pt x="161582" y="1"/>
                    <a:pt x="144912" y="24"/>
                    <a:pt x="144435" y="11694"/>
                  </a:cubicBezTo>
                  <a:lnTo>
                    <a:pt x="144435" y="51035"/>
                  </a:lnTo>
                  <a:lnTo>
                    <a:pt x="126813" y="51035"/>
                  </a:lnTo>
                  <a:lnTo>
                    <a:pt x="126813" y="28649"/>
                  </a:lnTo>
                  <a:cubicBezTo>
                    <a:pt x="126336" y="16956"/>
                    <a:pt x="109666" y="16980"/>
                    <a:pt x="109190" y="28649"/>
                  </a:cubicBezTo>
                  <a:lnTo>
                    <a:pt x="109190" y="51035"/>
                  </a:lnTo>
                  <a:lnTo>
                    <a:pt x="91567" y="51035"/>
                  </a:lnTo>
                  <a:lnTo>
                    <a:pt x="91567" y="40914"/>
                  </a:lnTo>
                  <a:cubicBezTo>
                    <a:pt x="91091" y="29221"/>
                    <a:pt x="74421" y="29245"/>
                    <a:pt x="73945" y="40914"/>
                  </a:cubicBezTo>
                  <a:lnTo>
                    <a:pt x="73945" y="51035"/>
                  </a:lnTo>
                  <a:lnTo>
                    <a:pt x="52797" y="51035"/>
                  </a:lnTo>
                  <a:lnTo>
                    <a:pt x="52797" y="34008"/>
                  </a:lnTo>
                  <a:cubicBezTo>
                    <a:pt x="52797" y="29173"/>
                    <a:pt x="48868" y="25196"/>
                    <a:pt x="43986" y="25196"/>
                  </a:cubicBezTo>
                  <a:lnTo>
                    <a:pt x="26363" y="25196"/>
                  </a:lnTo>
                  <a:cubicBezTo>
                    <a:pt x="21529" y="25196"/>
                    <a:pt x="17552" y="29126"/>
                    <a:pt x="17552" y="34008"/>
                  </a:cubicBezTo>
                  <a:lnTo>
                    <a:pt x="17552" y="51035"/>
                  </a:lnTo>
                  <a:lnTo>
                    <a:pt x="11693" y="51035"/>
                  </a:lnTo>
                  <a:cubicBezTo>
                    <a:pt x="1" y="51511"/>
                    <a:pt x="24" y="68181"/>
                    <a:pt x="11693" y="68657"/>
                  </a:cubicBezTo>
                  <a:lnTo>
                    <a:pt x="17552" y="68657"/>
                  </a:lnTo>
                  <a:lnTo>
                    <a:pt x="17552" y="86280"/>
                  </a:lnTo>
                  <a:lnTo>
                    <a:pt x="11693" y="86280"/>
                  </a:lnTo>
                  <a:cubicBezTo>
                    <a:pt x="1" y="86756"/>
                    <a:pt x="24" y="103426"/>
                    <a:pt x="11693" y="103903"/>
                  </a:cubicBezTo>
                  <a:lnTo>
                    <a:pt x="17552" y="103903"/>
                  </a:lnTo>
                  <a:lnTo>
                    <a:pt x="17552" y="248932"/>
                  </a:lnTo>
                  <a:lnTo>
                    <a:pt x="52797" y="248932"/>
                  </a:lnTo>
                  <a:lnTo>
                    <a:pt x="52797" y="103903"/>
                  </a:lnTo>
                  <a:lnTo>
                    <a:pt x="253625" y="103903"/>
                  </a:lnTo>
                  <a:lnTo>
                    <a:pt x="253625" y="248932"/>
                  </a:lnTo>
                  <a:lnTo>
                    <a:pt x="288870" y="248932"/>
                  </a:lnTo>
                  <a:lnTo>
                    <a:pt x="288870" y="103903"/>
                  </a:lnTo>
                  <a:lnTo>
                    <a:pt x="294729" y="103903"/>
                  </a:lnTo>
                  <a:cubicBezTo>
                    <a:pt x="306493" y="103426"/>
                    <a:pt x="306493" y="86733"/>
                    <a:pt x="294800" y="86280"/>
                  </a:cubicBezTo>
                  <a:close/>
                  <a:moveTo>
                    <a:pt x="74040" y="86280"/>
                  </a:moveTo>
                  <a:lnTo>
                    <a:pt x="52893" y="86280"/>
                  </a:lnTo>
                  <a:lnTo>
                    <a:pt x="52893" y="68657"/>
                  </a:lnTo>
                  <a:lnTo>
                    <a:pt x="74040" y="68657"/>
                  </a:lnTo>
                  <a:close/>
                  <a:moveTo>
                    <a:pt x="109261" y="86280"/>
                  </a:moveTo>
                  <a:lnTo>
                    <a:pt x="91639" y="86280"/>
                  </a:lnTo>
                  <a:lnTo>
                    <a:pt x="91639" y="68657"/>
                  </a:lnTo>
                  <a:lnTo>
                    <a:pt x="109261" y="68657"/>
                  </a:lnTo>
                  <a:close/>
                  <a:moveTo>
                    <a:pt x="144507" y="86280"/>
                  </a:moveTo>
                  <a:lnTo>
                    <a:pt x="126884" y="86280"/>
                  </a:lnTo>
                  <a:lnTo>
                    <a:pt x="126884" y="68657"/>
                  </a:lnTo>
                  <a:lnTo>
                    <a:pt x="144507" y="68657"/>
                  </a:lnTo>
                  <a:close/>
                  <a:moveTo>
                    <a:pt x="179705" y="86280"/>
                  </a:moveTo>
                  <a:lnTo>
                    <a:pt x="162082" y="86280"/>
                  </a:lnTo>
                  <a:lnTo>
                    <a:pt x="162082" y="68657"/>
                  </a:lnTo>
                  <a:lnTo>
                    <a:pt x="179705" y="68657"/>
                  </a:lnTo>
                  <a:close/>
                  <a:moveTo>
                    <a:pt x="214950" y="86280"/>
                  </a:moveTo>
                  <a:lnTo>
                    <a:pt x="197327" y="86280"/>
                  </a:lnTo>
                  <a:lnTo>
                    <a:pt x="197327" y="68657"/>
                  </a:lnTo>
                  <a:lnTo>
                    <a:pt x="214950" y="68657"/>
                  </a:lnTo>
                  <a:close/>
                  <a:moveTo>
                    <a:pt x="253720" y="86280"/>
                  </a:moveTo>
                  <a:lnTo>
                    <a:pt x="232573" y="86280"/>
                  </a:lnTo>
                  <a:lnTo>
                    <a:pt x="232573" y="68657"/>
                  </a:lnTo>
                  <a:lnTo>
                    <a:pt x="253720" y="686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1"/>
            <p:cNvSpPr/>
            <p:nvPr/>
          </p:nvSpPr>
          <p:spPr>
            <a:xfrm>
              <a:off x="4824093" y="2697503"/>
              <a:ext cx="74625" cy="42745"/>
            </a:xfrm>
            <a:custGeom>
              <a:avLst/>
              <a:gdLst/>
              <a:ahLst/>
              <a:cxnLst/>
              <a:rect l="l" t="t" r="r" b="b"/>
              <a:pathLst>
                <a:path w="64610" h="37009" extrusionOk="0">
                  <a:moveTo>
                    <a:pt x="55798" y="1"/>
                  </a:moveTo>
                  <a:lnTo>
                    <a:pt x="8812" y="1"/>
                  </a:lnTo>
                  <a:cubicBezTo>
                    <a:pt x="3954" y="1"/>
                    <a:pt x="0" y="3930"/>
                    <a:pt x="0" y="8812"/>
                  </a:cubicBezTo>
                  <a:lnTo>
                    <a:pt x="0" y="28197"/>
                  </a:lnTo>
                  <a:cubicBezTo>
                    <a:pt x="0" y="33055"/>
                    <a:pt x="3930" y="37008"/>
                    <a:pt x="8812" y="37008"/>
                  </a:cubicBezTo>
                  <a:lnTo>
                    <a:pt x="55798" y="37008"/>
                  </a:lnTo>
                  <a:cubicBezTo>
                    <a:pt x="60632" y="37008"/>
                    <a:pt x="64609" y="33079"/>
                    <a:pt x="64609" y="28197"/>
                  </a:cubicBezTo>
                  <a:lnTo>
                    <a:pt x="64609" y="8812"/>
                  </a:lnTo>
                  <a:cubicBezTo>
                    <a:pt x="64609" y="3954"/>
                    <a:pt x="60632" y="1"/>
                    <a:pt x="55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1"/>
            <p:cNvSpPr/>
            <p:nvPr/>
          </p:nvSpPr>
          <p:spPr>
            <a:xfrm>
              <a:off x="5096702" y="2697503"/>
              <a:ext cx="74625" cy="42745"/>
            </a:xfrm>
            <a:custGeom>
              <a:avLst/>
              <a:gdLst/>
              <a:ahLst/>
              <a:cxnLst/>
              <a:rect l="l" t="t" r="r" b="b"/>
              <a:pathLst>
                <a:path w="64610" h="37009" extrusionOk="0">
                  <a:moveTo>
                    <a:pt x="55798" y="1"/>
                  </a:moveTo>
                  <a:lnTo>
                    <a:pt x="8812" y="1"/>
                  </a:lnTo>
                  <a:cubicBezTo>
                    <a:pt x="3978" y="1"/>
                    <a:pt x="1" y="3930"/>
                    <a:pt x="1" y="8812"/>
                  </a:cubicBezTo>
                  <a:lnTo>
                    <a:pt x="1" y="28197"/>
                  </a:lnTo>
                  <a:cubicBezTo>
                    <a:pt x="1" y="33055"/>
                    <a:pt x="3930" y="37008"/>
                    <a:pt x="8812" y="37008"/>
                  </a:cubicBezTo>
                  <a:lnTo>
                    <a:pt x="55798" y="37008"/>
                  </a:lnTo>
                  <a:cubicBezTo>
                    <a:pt x="60656" y="37008"/>
                    <a:pt x="64609" y="33079"/>
                    <a:pt x="64609" y="28197"/>
                  </a:cubicBezTo>
                  <a:lnTo>
                    <a:pt x="64609" y="8812"/>
                  </a:lnTo>
                  <a:cubicBezTo>
                    <a:pt x="64609" y="3954"/>
                    <a:pt x="60680" y="1"/>
                    <a:pt x="55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61"/>
          <p:cNvGrpSpPr/>
          <p:nvPr/>
        </p:nvGrpSpPr>
        <p:grpSpPr>
          <a:xfrm>
            <a:off x="5620444" y="2393019"/>
            <a:ext cx="348197" cy="347257"/>
            <a:chOff x="5620444" y="2393019"/>
            <a:chExt cx="348197" cy="347257"/>
          </a:xfrm>
        </p:grpSpPr>
        <p:sp>
          <p:nvSpPr>
            <p:cNvPr id="1464" name="Google Shape;1464;p61"/>
            <p:cNvSpPr/>
            <p:nvPr/>
          </p:nvSpPr>
          <p:spPr>
            <a:xfrm>
              <a:off x="5643631" y="2539677"/>
              <a:ext cx="26791" cy="89732"/>
            </a:xfrm>
            <a:custGeom>
              <a:avLst/>
              <a:gdLst/>
              <a:ahLst/>
              <a:cxnLst/>
              <a:rect l="l" t="t" r="r" b="b"/>
              <a:pathLst>
                <a:path w="23196" h="77690" extrusionOk="0">
                  <a:moveTo>
                    <a:pt x="17956" y="0"/>
                  </a:moveTo>
                  <a:lnTo>
                    <a:pt x="17956" y="0"/>
                  </a:lnTo>
                  <a:cubicBezTo>
                    <a:pt x="7764" y="1953"/>
                    <a:pt x="24" y="10907"/>
                    <a:pt x="24" y="21624"/>
                  </a:cubicBezTo>
                  <a:lnTo>
                    <a:pt x="24" y="55678"/>
                  </a:lnTo>
                  <a:cubicBezTo>
                    <a:pt x="1" y="67813"/>
                    <a:pt x="9990" y="77690"/>
                    <a:pt x="22023" y="77690"/>
                  </a:cubicBezTo>
                  <a:cubicBezTo>
                    <a:pt x="22412" y="77690"/>
                    <a:pt x="22803" y="77680"/>
                    <a:pt x="23195" y="77659"/>
                  </a:cubicBezTo>
                  <a:cubicBezTo>
                    <a:pt x="19552" y="66418"/>
                    <a:pt x="17647" y="54606"/>
                    <a:pt x="17647" y="42485"/>
                  </a:cubicBezTo>
                  <a:lnTo>
                    <a:pt x="17647" y="6359"/>
                  </a:lnTo>
                  <a:cubicBezTo>
                    <a:pt x="17647" y="4239"/>
                    <a:pt x="17742" y="2120"/>
                    <a:pt x="17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1"/>
            <p:cNvSpPr/>
            <p:nvPr/>
          </p:nvSpPr>
          <p:spPr>
            <a:xfrm>
              <a:off x="5684339" y="2502956"/>
              <a:ext cx="220350" cy="45606"/>
            </a:xfrm>
            <a:custGeom>
              <a:avLst/>
              <a:gdLst/>
              <a:ahLst/>
              <a:cxnLst/>
              <a:rect l="l" t="t" r="r" b="b"/>
              <a:pathLst>
                <a:path w="190779" h="39486" extrusionOk="0">
                  <a:moveTo>
                    <a:pt x="17028" y="1"/>
                  </a:moveTo>
                  <a:cubicBezTo>
                    <a:pt x="6573" y="9408"/>
                    <a:pt x="1" y="23053"/>
                    <a:pt x="1" y="38175"/>
                  </a:cubicBezTo>
                  <a:lnTo>
                    <a:pt x="1" y="38914"/>
                  </a:lnTo>
                  <a:cubicBezTo>
                    <a:pt x="10003" y="29364"/>
                    <a:pt x="23553" y="23506"/>
                    <a:pt x="38461" y="23506"/>
                  </a:cubicBezTo>
                  <a:lnTo>
                    <a:pt x="151746" y="23506"/>
                  </a:lnTo>
                  <a:cubicBezTo>
                    <a:pt x="166940" y="23506"/>
                    <a:pt x="180729" y="29602"/>
                    <a:pt x="190778" y="39485"/>
                  </a:cubicBezTo>
                  <a:lnTo>
                    <a:pt x="190778" y="38175"/>
                  </a:lnTo>
                  <a:cubicBezTo>
                    <a:pt x="190778" y="23053"/>
                    <a:pt x="184206" y="9408"/>
                    <a:pt x="173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1"/>
            <p:cNvSpPr/>
            <p:nvPr/>
          </p:nvSpPr>
          <p:spPr>
            <a:xfrm>
              <a:off x="5684670" y="2550458"/>
              <a:ext cx="219030" cy="149211"/>
            </a:xfrm>
            <a:custGeom>
              <a:avLst/>
              <a:gdLst/>
              <a:ahLst/>
              <a:cxnLst/>
              <a:rect l="l" t="t" r="r" b="b"/>
              <a:pathLst>
                <a:path w="189636" h="129187" extrusionOk="0">
                  <a:moveTo>
                    <a:pt x="95115" y="12943"/>
                  </a:moveTo>
                  <a:cubicBezTo>
                    <a:pt x="99396" y="12943"/>
                    <a:pt x="103677" y="15861"/>
                    <a:pt x="103927" y="21695"/>
                  </a:cubicBezTo>
                  <a:cubicBezTo>
                    <a:pt x="103927" y="26553"/>
                    <a:pt x="99974" y="30507"/>
                    <a:pt x="95115" y="30507"/>
                  </a:cubicBezTo>
                  <a:cubicBezTo>
                    <a:pt x="90257" y="30507"/>
                    <a:pt x="86304" y="26553"/>
                    <a:pt x="86304" y="21695"/>
                  </a:cubicBezTo>
                  <a:cubicBezTo>
                    <a:pt x="86554" y="15861"/>
                    <a:pt x="90835" y="12943"/>
                    <a:pt x="95115" y="12943"/>
                  </a:cubicBezTo>
                  <a:close/>
                  <a:moveTo>
                    <a:pt x="38175" y="0"/>
                  </a:moveTo>
                  <a:cubicBezTo>
                    <a:pt x="17123" y="0"/>
                    <a:pt x="0" y="17099"/>
                    <a:pt x="0" y="38151"/>
                  </a:cubicBezTo>
                  <a:lnTo>
                    <a:pt x="0" y="40723"/>
                  </a:lnTo>
                  <a:cubicBezTo>
                    <a:pt x="2778" y="88340"/>
                    <a:pt x="45663" y="129186"/>
                    <a:pt x="93429" y="129186"/>
                  </a:cubicBezTo>
                  <a:cubicBezTo>
                    <a:pt x="93990" y="129186"/>
                    <a:pt x="94553" y="129181"/>
                    <a:pt x="95115" y="129169"/>
                  </a:cubicBezTo>
                  <a:cubicBezTo>
                    <a:pt x="95658" y="129180"/>
                    <a:pt x="96199" y="129185"/>
                    <a:pt x="96741" y="129185"/>
                  </a:cubicBezTo>
                  <a:cubicBezTo>
                    <a:pt x="142500" y="129185"/>
                    <a:pt x="184316" y="91554"/>
                    <a:pt x="189635" y="46224"/>
                  </a:cubicBezTo>
                  <a:lnTo>
                    <a:pt x="189635" y="38199"/>
                  </a:lnTo>
                  <a:cubicBezTo>
                    <a:pt x="189635" y="17147"/>
                    <a:pt x="172513" y="24"/>
                    <a:pt x="151460" y="24"/>
                  </a:cubicBezTo>
                  <a:lnTo>
                    <a:pt x="381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1"/>
            <p:cNvSpPr/>
            <p:nvPr/>
          </p:nvSpPr>
          <p:spPr>
            <a:xfrm>
              <a:off x="5918661" y="2539731"/>
              <a:ext cx="26763" cy="89705"/>
            </a:xfrm>
            <a:custGeom>
              <a:avLst/>
              <a:gdLst/>
              <a:ahLst/>
              <a:cxnLst/>
              <a:rect l="l" t="t" r="r" b="b"/>
              <a:pathLst>
                <a:path w="23171" h="77667" extrusionOk="0">
                  <a:moveTo>
                    <a:pt x="5239" y="1"/>
                  </a:moveTo>
                  <a:lnTo>
                    <a:pt x="5239" y="1"/>
                  </a:lnTo>
                  <a:cubicBezTo>
                    <a:pt x="5406" y="2073"/>
                    <a:pt x="5525" y="4216"/>
                    <a:pt x="5525" y="6359"/>
                  </a:cubicBezTo>
                  <a:lnTo>
                    <a:pt x="5525" y="42462"/>
                  </a:lnTo>
                  <a:cubicBezTo>
                    <a:pt x="5525" y="54583"/>
                    <a:pt x="3620" y="66419"/>
                    <a:pt x="0" y="77636"/>
                  </a:cubicBezTo>
                  <a:cubicBezTo>
                    <a:pt x="391" y="77656"/>
                    <a:pt x="781" y="77667"/>
                    <a:pt x="1168" y="77667"/>
                  </a:cubicBezTo>
                  <a:cubicBezTo>
                    <a:pt x="13160" y="77667"/>
                    <a:pt x="23171" y="67789"/>
                    <a:pt x="23148" y="55655"/>
                  </a:cubicBezTo>
                  <a:lnTo>
                    <a:pt x="23148" y="21600"/>
                  </a:lnTo>
                  <a:cubicBezTo>
                    <a:pt x="23148" y="10860"/>
                    <a:pt x="15432" y="1906"/>
                    <a:pt x="5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1"/>
            <p:cNvSpPr/>
            <p:nvPr/>
          </p:nvSpPr>
          <p:spPr>
            <a:xfrm>
              <a:off x="5620444" y="2677231"/>
              <a:ext cx="348197" cy="63045"/>
            </a:xfrm>
            <a:custGeom>
              <a:avLst/>
              <a:gdLst/>
              <a:ahLst/>
              <a:cxnLst/>
              <a:rect l="l" t="t" r="r" b="b"/>
              <a:pathLst>
                <a:path w="301469" h="54584" extrusionOk="0">
                  <a:moveTo>
                    <a:pt x="66895" y="1"/>
                  </a:moveTo>
                  <a:cubicBezTo>
                    <a:pt x="38342" y="1"/>
                    <a:pt x="13956" y="15385"/>
                    <a:pt x="1691" y="41152"/>
                  </a:cubicBezTo>
                  <a:lnTo>
                    <a:pt x="1310" y="41986"/>
                  </a:lnTo>
                  <a:cubicBezTo>
                    <a:pt x="1" y="44724"/>
                    <a:pt x="215" y="47915"/>
                    <a:pt x="1810" y="50487"/>
                  </a:cubicBezTo>
                  <a:cubicBezTo>
                    <a:pt x="3430" y="53035"/>
                    <a:pt x="6264" y="54583"/>
                    <a:pt x="9264" y="54583"/>
                  </a:cubicBezTo>
                  <a:lnTo>
                    <a:pt x="292204" y="54583"/>
                  </a:lnTo>
                  <a:cubicBezTo>
                    <a:pt x="295205" y="54583"/>
                    <a:pt x="298039" y="53035"/>
                    <a:pt x="299658" y="50487"/>
                  </a:cubicBezTo>
                  <a:cubicBezTo>
                    <a:pt x="301254" y="47915"/>
                    <a:pt x="301468" y="44724"/>
                    <a:pt x="300158" y="41986"/>
                  </a:cubicBezTo>
                  <a:lnTo>
                    <a:pt x="299753" y="41152"/>
                  </a:lnTo>
                  <a:cubicBezTo>
                    <a:pt x="287489" y="15385"/>
                    <a:pt x="263103" y="1"/>
                    <a:pt x="234549" y="1"/>
                  </a:cubicBezTo>
                  <a:lnTo>
                    <a:pt x="234025" y="1"/>
                  </a:lnTo>
                  <a:cubicBezTo>
                    <a:pt x="212426" y="24506"/>
                    <a:pt x="181574" y="36758"/>
                    <a:pt x="150725" y="36758"/>
                  </a:cubicBezTo>
                  <a:cubicBezTo>
                    <a:pt x="119877" y="36758"/>
                    <a:pt x="89031" y="24506"/>
                    <a:pt x="67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1"/>
            <p:cNvSpPr/>
            <p:nvPr/>
          </p:nvSpPr>
          <p:spPr>
            <a:xfrm>
              <a:off x="5757890" y="2393019"/>
              <a:ext cx="73221" cy="38754"/>
            </a:xfrm>
            <a:custGeom>
              <a:avLst/>
              <a:gdLst/>
              <a:ahLst/>
              <a:cxnLst/>
              <a:rect l="l" t="t" r="r" b="b"/>
              <a:pathLst>
                <a:path w="63395" h="33553" extrusionOk="0">
                  <a:moveTo>
                    <a:pt x="31720" y="1"/>
                  </a:moveTo>
                  <a:cubicBezTo>
                    <a:pt x="23191" y="1"/>
                    <a:pt x="14656" y="5347"/>
                    <a:pt x="7883" y="16049"/>
                  </a:cubicBezTo>
                  <a:cubicBezTo>
                    <a:pt x="4811" y="20931"/>
                    <a:pt x="2168" y="26837"/>
                    <a:pt x="1" y="33552"/>
                  </a:cubicBezTo>
                  <a:lnTo>
                    <a:pt x="63395" y="33552"/>
                  </a:lnTo>
                  <a:cubicBezTo>
                    <a:pt x="61251" y="26837"/>
                    <a:pt x="58608" y="20931"/>
                    <a:pt x="55536" y="16049"/>
                  </a:cubicBezTo>
                  <a:cubicBezTo>
                    <a:pt x="48783" y="5353"/>
                    <a:pt x="40254" y="1"/>
                    <a:pt x="317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1"/>
            <p:cNvSpPr/>
            <p:nvPr/>
          </p:nvSpPr>
          <p:spPr>
            <a:xfrm>
              <a:off x="5908567" y="2393154"/>
              <a:ext cx="59523" cy="38646"/>
            </a:xfrm>
            <a:custGeom>
              <a:avLst/>
              <a:gdLst/>
              <a:ahLst/>
              <a:cxnLst/>
              <a:rect l="l" t="t" r="r" b="b"/>
              <a:pathLst>
                <a:path w="51535" h="33460" extrusionOk="0">
                  <a:moveTo>
                    <a:pt x="42723" y="0"/>
                  </a:moveTo>
                  <a:cubicBezTo>
                    <a:pt x="22100" y="0"/>
                    <a:pt x="4739" y="14265"/>
                    <a:pt x="0" y="33459"/>
                  </a:cubicBezTo>
                  <a:lnTo>
                    <a:pt x="51535" y="33459"/>
                  </a:lnTo>
                  <a:lnTo>
                    <a:pt x="51535" y="8811"/>
                  </a:lnTo>
                  <a:cubicBezTo>
                    <a:pt x="51535" y="3929"/>
                    <a:pt x="47582" y="0"/>
                    <a:pt x="42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1"/>
            <p:cNvSpPr/>
            <p:nvPr/>
          </p:nvSpPr>
          <p:spPr>
            <a:xfrm>
              <a:off x="5620967" y="2452153"/>
              <a:ext cx="347123" cy="30505"/>
            </a:xfrm>
            <a:custGeom>
              <a:avLst/>
              <a:gdLst/>
              <a:ahLst/>
              <a:cxnLst/>
              <a:rect l="l" t="t" r="r" b="b"/>
              <a:pathLst>
                <a:path w="300539" h="26411" extrusionOk="0">
                  <a:moveTo>
                    <a:pt x="0" y="1"/>
                  </a:moveTo>
                  <a:lnTo>
                    <a:pt x="0" y="26411"/>
                  </a:lnTo>
                  <a:lnTo>
                    <a:pt x="300539" y="26411"/>
                  </a:lnTo>
                  <a:lnTo>
                    <a:pt x="3005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1"/>
            <p:cNvSpPr/>
            <p:nvPr/>
          </p:nvSpPr>
          <p:spPr>
            <a:xfrm>
              <a:off x="5620967" y="2393154"/>
              <a:ext cx="59523" cy="38646"/>
            </a:xfrm>
            <a:custGeom>
              <a:avLst/>
              <a:gdLst/>
              <a:ahLst/>
              <a:cxnLst/>
              <a:rect l="l" t="t" r="r" b="b"/>
              <a:pathLst>
                <a:path w="51535" h="33460" extrusionOk="0">
                  <a:moveTo>
                    <a:pt x="8811" y="0"/>
                  </a:moveTo>
                  <a:cubicBezTo>
                    <a:pt x="3953" y="0"/>
                    <a:pt x="0" y="3929"/>
                    <a:pt x="0" y="8811"/>
                  </a:cubicBezTo>
                  <a:lnTo>
                    <a:pt x="0" y="33459"/>
                  </a:lnTo>
                  <a:lnTo>
                    <a:pt x="51535" y="33459"/>
                  </a:lnTo>
                  <a:cubicBezTo>
                    <a:pt x="46795" y="14265"/>
                    <a:pt x="29435" y="0"/>
                    <a:pt x="8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61"/>
          <p:cNvGrpSpPr/>
          <p:nvPr/>
        </p:nvGrpSpPr>
        <p:grpSpPr>
          <a:xfrm>
            <a:off x="6447650" y="2424566"/>
            <a:ext cx="347260" cy="284189"/>
            <a:chOff x="6447650" y="2424566"/>
            <a:chExt cx="347260" cy="284189"/>
          </a:xfrm>
        </p:grpSpPr>
        <p:sp>
          <p:nvSpPr>
            <p:cNvPr id="1474" name="Google Shape;1474;p61"/>
            <p:cNvSpPr/>
            <p:nvPr/>
          </p:nvSpPr>
          <p:spPr>
            <a:xfrm>
              <a:off x="6596511" y="2493770"/>
              <a:ext cx="49868" cy="71872"/>
            </a:xfrm>
            <a:custGeom>
              <a:avLst/>
              <a:gdLst/>
              <a:ahLst/>
              <a:cxnLst/>
              <a:rect l="l" t="t" r="r" b="b"/>
              <a:pathLst>
                <a:path w="43176" h="62227" extrusionOk="0">
                  <a:moveTo>
                    <a:pt x="0" y="0"/>
                  </a:moveTo>
                  <a:lnTo>
                    <a:pt x="0" y="62227"/>
                  </a:lnTo>
                  <a:lnTo>
                    <a:pt x="43176" y="62227"/>
                  </a:lnTo>
                  <a:lnTo>
                    <a:pt x="43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1"/>
            <p:cNvSpPr/>
            <p:nvPr/>
          </p:nvSpPr>
          <p:spPr>
            <a:xfrm>
              <a:off x="6666705" y="2485601"/>
              <a:ext cx="55646" cy="223154"/>
            </a:xfrm>
            <a:custGeom>
              <a:avLst/>
              <a:gdLst/>
              <a:ahLst/>
              <a:cxnLst/>
              <a:rect l="l" t="t" r="r" b="b"/>
              <a:pathLst>
                <a:path w="48178" h="193207" extrusionOk="0">
                  <a:moveTo>
                    <a:pt x="8812" y="0"/>
                  </a:moveTo>
                  <a:cubicBezTo>
                    <a:pt x="3954" y="0"/>
                    <a:pt x="1" y="3930"/>
                    <a:pt x="1" y="8811"/>
                  </a:cubicBezTo>
                  <a:lnTo>
                    <a:pt x="1" y="184395"/>
                  </a:lnTo>
                  <a:cubicBezTo>
                    <a:pt x="1" y="189229"/>
                    <a:pt x="3930" y="193206"/>
                    <a:pt x="8812" y="193206"/>
                  </a:cubicBezTo>
                  <a:lnTo>
                    <a:pt x="39366" y="193206"/>
                  </a:lnTo>
                  <a:cubicBezTo>
                    <a:pt x="44200" y="193206"/>
                    <a:pt x="48177" y="189277"/>
                    <a:pt x="48177" y="184395"/>
                  </a:cubicBezTo>
                  <a:lnTo>
                    <a:pt x="48177" y="8811"/>
                  </a:lnTo>
                  <a:cubicBezTo>
                    <a:pt x="48177" y="3953"/>
                    <a:pt x="44248" y="0"/>
                    <a:pt x="39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1"/>
            <p:cNvSpPr/>
            <p:nvPr/>
          </p:nvSpPr>
          <p:spPr>
            <a:xfrm>
              <a:off x="6646378" y="2424566"/>
              <a:ext cx="148532" cy="40709"/>
            </a:xfrm>
            <a:custGeom>
              <a:avLst/>
              <a:gdLst/>
              <a:ahLst/>
              <a:cxnLst/>
              <a:rect l="l" t="t" r="r" b="b"/>
              <a:pathLst>
                <a:path w="128599" h="35246" extrusionOk="0">
                  <a:moveTo>
                    <a:pt x="8812" y="0"/>
                  </a:moveTo>
                  <a:cubicBezTo>
                    <a:pt x="3954" y="0"/>
                    <a:pt x="1" y="3929"/>
                    <a:pt x="1" y="8811"/>
                  </a:cubicBezTo>
                  <a:lnTo>
                    <a:pt x="1" y="35245"/>
                  </a:lnTo>
                  <a:lnTo>
                    <a:pt x="128599" y="35245"/>
                  </a:lnTo>
                  <a:lnTo>
                    <a:pt x="128599" y="8811"/>
                  </a:lnTo>
                  <a:cubicBezTo>
                    <a:pt x="128599" y="3929"/>
                    <a:pt x="124646" y="0"/>
                    <a:pt x="119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1"/>
            <p:cNvSpPr/>
            <p:nvPr/>
          </p:nvSpPr>
          <p:spPr>
            <a:xfrm>
              <a:off x="6447650" y="2424566"/>
              <a:ext cx="148532" cy="40709"/>
            </a:xfrm>
            <a:custGeom>
              <a:avLst/>
              <a:gdLst/>
              <a:ahLst/>
              <a:cxnLst/>
              <a:rect l="l" t="t" r="r" b="b"/>
              <a:pathLst>
                <a:path w="128599" h="35246" extrusionOk="0">
                  <a:moveTo>
                    <a:pt x="8812" y="0"/>
                  </a:moveTo>
                  <a:cubicBezTo>
                    <a:pt x="3953" y="0"/>
                    <a:pt x="0" y="3929"/>
                    <a:pt x="0" y="8811"/>
                  </a:cubicBezTo>
                  <a:lnTo>
                    <a:pt x="0" y="35245"/>
                  </a:lnTo>
                  <a:lnTo>
                    <a:pt x="128598" y="35245"/>
                  </a:lnTo>
                  <a:lnTo>
                    <a:pt x="128598" y="8811"/>
                  </a:lnTo>
                  <a:cubicBezTo>
                    <a:pt x="128598" y="3929"/>
                    <a:pt x="124669" y="0"/>
                    <a:pt x="119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1"/>
            <p:cNvSpPr/>
            <p:nvPr/>
          </p:nvSpPr>
          <p:spPr>
            <a:xfrm>
              <a:off x="6520210" y="2485601"/>
              <a:ext cx="55948" cy="223154"/>
            </a:xfrm>
            <a:custGeom>
              <a:avLst/>
              <a:gdLst/>
              <a:ahLst/>
              <a:cxnLst/>
              <a:rect l="l" t="t" r="r" b="b"/>
              <a:pathLst>
                <a:path w="48440" h="193207" extrusionOk="0">
                  <a:moveTo>
                    <a:pt x="8812" y="0"/>
                  </a:moveTo>
                  <a:cubicBezTo>
                    <a:pt x="3954" y="0"/>
                    <a:pt x="1" y="3930"/>
                    <a:pt x="1" y="8811"/>
                  </a:cubicBezTo>
                  <a:lnTo>
                    <a:pt x="1" y="184395"/>
                  </a:lnTo>
                  <a:cubicBezTo>
                    <a:pt x="1" y="189229"/>
                    <a:pt x="3930" y="193206"/>
                    <a:pt x="8812" y="193206"/>
                  </a:cubicBezTo>
                  <a:lnTo>
                    <a:pt x="39604" y="193206"/>
                  </a:lnTo>
                  <a:cubicBezTo>
                    <a:pt x="44462" y="193206"/>
                    <a:pt x="48439" y="189277"/>
                    <a:pt x="48439" y="184395"/>
                  </a:cubicBezTo>
                  <a:lnTo>
                    <a:pt x="48439" y="8811"/>
                  </a:lnTo>
                  <a:cubicBezTo>
                    <a:pt x="48439" y="3953"/>
                    <a:pt x="44510" y="0"/>
                    <a:pt x="39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1"/>
            <p:cNvSpPr/>
            <p:nvPr/>
          </p:nvSpPr>
          <p:spPr>
            <a:xfrm>
              <a:off x="6453646" y="2485601"/>
              <a:ext cx="46238" cy="46238"/>
            </a:xfrm>
            <a:custGeom>
              <a:avLst/>
              <a:gdLst/>
              <a:ahLst/>
              <a:cxnLst/>
              <a:rect l="l" t="t" r="r" b="b"/>
              <a:pathLst>
                <a:path w="40033" h="40033" extrusionOk="0">
                  <a:moveTo>
                    <a:pt x="1" y="0"/>
                  </a:moveTo>
                  <a:lnTo>
                    <a:pt x="40033" y="40032"/>
                  </a:lnTo>
                  <a:lnTo>
                    <a:pt x="40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1"/>
            <p:cNvSpPr/>
            <p:nvPr/>
          </p:nvSpPr>
          <p:spPr>
            <a:xfrm>
              <a:off x="6742677" y="2485601"/>
              <a:ext cx="46266" cy="46292"/>
            </a:xfrm>
            <a:custGeom>
              <a:avLst/>
              <a:gdLst/>
              <a:ahLst/>
              <a:cxnLst/>
              <a:rect l="l" t="t" r="r" b="b"/>
              <a:pathLst>
                <a:path w="40057" h="40080" extrusionOk="0">
                  <a:moveTo>
                    <a:pt x="0" y="0"/>
                  </a:moveTo>
                  <a:lnTo>
                    <a:pt x="0" y="40080"/>
                  </a:lnTo>
                  <a:lnTo>
                    <a:pt x="400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61"/>
          <p:cNvGrpSpPr/>
          <p:nvPr/>
        </p:nvGrpSpPr>
        <p:grpSpPr>
          <a:xfrm>
            <a:off x="7244352" y="2393075"/>
            <a:ext cx="348499" cy="347201"/>
            <a:chOff x="7244352" y="2393075"/>
            <a:chExt cx="348499" cy="347201"/>
          </a:xfrm>
        </p:grpSpPr>
        <p:sp>
          <p:nvSpPr>
            <p:cNvPr id="1482" name="Google Shape;1482;p61"/>
            <p:cNvSpPr/>
            <p:nvPr/>
          </p:nvSpPr>
          <p:spPr>
            <a:xfrm>
              <a:off x="7383751" y="2393075"/>
              <a:ext cx="69673" cy="62930"/>
            </a:xfrm>
            <a:custGeom>
              <a:avLst/>
              <a:gdLst/>
              <a:ahLst/>
              <a:cxnLst/>
              <a:rect l="l" t="t" r="r" b="b"/>
              <a:pathLst>
                <a:path w="60323" h="54485" extrusionOk="0">
                  <a:moveTo>
                    <a:pt x="30180" y="1"/>
                  </a:moveTo>
                  <a:cubicBezTo>
                    <a:pt x="25891" y="1"/>
                    <a:pt x="21601" y="2924"/>
                    <a:pt x="21362" y="8761"/>
                  </a:cubicBezTo>
                  <a:lnTo>
                    <a:pt x="21362" y="27337"/>
                  </a:lnTo>
                  <a:cubicBezTo>
                    <a:pt x="12194" y="30885"/>
                    <a:pt x="4002" y="43173"/>
                    <a:pt x="1" y="54461"/>
                  </a:cubicBezTo>
                  <a:cubicBezTo>
                    <a:pt x="4644" y="51341"/>
                    <a:pt x="9145" y="48031"/>
                    <a:pt x="13527" y="44578"/>
                  </a:cubicBezTo>
                  <a:cubicBezTo>
                    <a:pt x="15051" y="43387"/>
                    <a:pt x="16647" y="42340"/>
                    <a:pt x="18338" y="41506"/>
                  </a:cubicBezTo>
                  <a:cubicBezTo>
                    <a:pt x="21971" y="39646"/>
                    <a:pt x="26014" y="38740"/>
                    <a:pt x="30058" y="38740"/>
                  </a:cubicBezTo>
                  <a:cubicBezTo>
                    <a:pt x="36061" y="38740"/>
                    <a:pt x="42068" y="40737"/>
                    <a:pt x="46749" y="44578"/>
                  </a:cubicBezTo>
                  <a:cubicBezTo>
                    <a:pt x="51130" y="48031"/>
                    <a:pt x="55631" y="51318"/>
                    <a:pt x="60323" y="54485"/>
                  </a:cubicBezTo>
                  <a:cubicBezTo>
                    <a:pt x="58465" y="49603"/>
                    <a:pt x="56370" y="45221"/>
                    <a:pt x="54012" y="41435"/>
                  </a:cubicBezTo>
                  <a:cubicBezTo>
                    <a:pt x="49059" y="33576"/>
                    <a:pt x="43796" y="29408"/>
                    <a:pt x="38985" y="27337"/>
                  </a:cubicBezTo>
                  <a:lnTo>
                    <a:pt x="38985" y="8761"/>
                  </a:lnTo>
                  <a:cubicBezTo>
                    <a:pt x="38747" y="2918"/>
                    <a:pt x="34465" y="1"/>
                    <a:pt x="30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1"/>
            <p:cNvSpPr/>
            <p:nvPr/>
          </p:nvSpPr>
          <p:spPr>
            <a:xfrm>
              <a:off x="7244352" y="2458099"/>
              <a:ext cx="348499" cy="109799"/>
            </a:xfrm>
            <a:custGeom>
              <a:avLst/>
              <a:gdLst/>
              <a:ahLst/>
              <a:cxnLst/>
              <a:rect l="l" t="t" r="r" b="b"/>
              <a:pathLst>
                <a:path w="301731" h="95064" extrusionOk="0">
                  <a:moveTo>
                    <a:pt x="150882" y="1"/>
                  </a:moveTo>
                  <a:cubicBezTo>
                    <a:pt x="149533" y="1"/>
                    <a:pt x="148177" y="297"/>
                    <a:pt x="146936" y="926"/>
                  </a:cubicBezTo>
                  <a:cubicBezTo>
                    <a:pt x="146341" y="1211"/>
                    <a:pt x="145769" y="1569"/>
                    <a:pt x="145269" y="1997"/>
                  </a:cubicBezTo>
                  <a:cubicBezTo>
                    <a:pt x="108833" y="30836"/>
                    <a:pt x="63895" y="49245"/>
                    <a:pt x="7931" y="58223"/>
                  </a:cubicBezTo>
                  <a:cubicBezTo>
                    <a:pt x="4240" y="58818"/>
                    <a:pt x="1358" y="61652"/>
                    <a:pt x="668" y="65343"/>
                  </a:cubicBezTo>
                  <a:cubicBezTo>
                    <a:pt x="1" y="69011"/>
                    <a:pt x="1716" y="72702"/>
                    <a:pt x="4930" y="74583"/>
                  </a:cubicBezTo>
                  <a:cubicBezTo>
                    <a:pt x="28150" y="87967"/>
                    <a:pt x="54131" y="95064"/>
                    <a:pt x="80089" y="95064"/>
                  </a:cubicBezTo>
                  <a:lnTo>
                    <a:pt x="80256" y="95064"/>
                  </a:lnTo>
                  <a:cubicBezTo>
                    <a:pt x="104546" y="95016"/>
                    <a:pt x="128837" y="88801"/>
                    <a:pt x="150866" y="77012"/>
                  </a:cubicBezTo>
                  <a:cubicBezTo>
                    <a:pt x="172894" y="88801"/>
                    <a:pt x="197185" y="95016"/>
                    <a:pt x="221476" y="95064"/>
                  </a:cubicBezTo>
                  <a:lnTo>
                    <a:pt x="221618" y="95064"/>
                  </a:lnTo>
                  <a:cubicBezTo>
                    <a:pt x="247576" y="95064"/>
                    <a:pt x="273558" y="87967"/>
                    <a:pt x="296777" y="74583"/>
                  </a:cubicBezTo>
                  <a:cubicBezTo>
                    <a:pt x="299992" y="72726"/>
                    <a:pt x="301730" y="69035"/>
                    <a:pt x="301040" y="65367"/>
                  </a:cubicBezTo>
                  <a:cubicBezTo>
                    <a:pt x="300349" y="61700"/>
                    <a:pt x="297468" y="58842"/>
                    <a:pt x="293776" y="58247"/>
                  </a:cubicBezTo>
                  <a:cubicBezTo>
                    <a:pt x="237812" y="49269"/>
                    <a:pt x="192898" y="30884"/>
                    <a:pt x="156414" y="1997"/>
                  </a:cubicBezTo>
                  <a:cubicBezTo>
                    <a:pt x="155914" y="1592"/>
                    <a:pt x="155390" y="1211"/>
                    <a:pt x="154795" y="926"/>
                  </a:cubicBezTo>
                  <a:cubicBezTo>
                    <a:pt x="154009" y="545"/>
                    <a:pt x="153176" y="259"/>
                    <a:pt x="152342" y="116"/>
                  </a:cubicBezTo>
                  <a:cubicBezTo>
                    <a:pt x="151860" y="40"/>
                    <a:pt x="151371" y="1"/>
                    <a:pt x="15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1"/>
            <p:cNvSpPr/>
            <p:nvPr/>
          </p:nvSpPr>
          <p:spPr>
            <a:xfrm>
              <a:off x="7347444" y="2631737"/>
              <a:ext cx="20300" cy="20356"/>
            </a:xfrm>
            <a:custGeom>
              <a:avLst/>
              <a:gdLst/>
              <a:ahLst/>
              <a:cxnLst/>
              <a:rect l="l" t="t" r="r" b="b"/>
              <a:pathLst>
                <a:path w="17576" h="17624" extrusionOk="0">
                  <a:moveTo>
                    <a:pt x="1" y="1"/>
                  </a:moveTo>
                  <a:lnTo>
                    <a:pt x="1" y="17623"/>
                  </a:lnTo>
                  <a:lnTo>
                    <a:pt x="17576" y="17623"/>
                  </a:lnTo>
                  <a:lnTo>
                    <a:pt x="17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1"/>
            <p:cNvSpPr/>
            <p:nvPr/>
          </p:nvSpPr>
          <p:spPr>
            <a:xfrm>
              <a:off x="7286354" y="2631737"/>
              <a:ext cx="40792" cy="20356"/>
            </a:xfrm>
            <a:custGeom>
              <a:avLst/>
              <a:gdLst/>
              <a:ahLst/>
              <a:cxnLst/>
              <a:rect l="l" t="t" r="r" b="b"/>
              <a:pathLst>
                <a:path w="35318" h="17624" extrusionOk="0">
                  <a:moveTo>
                    <a:pt x="1" y="1"/>
                  </a:moveTo>
                  <a:lnTo>
                    <a:pt x="1" y="17623"/>
                  </a:lnTo>
                  <a:lnTo>
                    <a:pt x="35317" y="17623"/>
                  </a:lnTo>
                  <a:lnTo>
                    <a:pt x="35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1"/>
            <p:cNvSpPr/>
            <p:nvPr/>
          </p:nvSpPr>
          <p:spPr>
            <a:xfrm>
              <a:off x="7428806" y="2631737"/>
              <a:ext cx="20328" cy="20356"/>
            </a:xfrm>
            <a:custGeom>
              <a:avLst/>
              <a:gdLst/>
              <a:ahLst/>
              <a:cxnLst/>
              <a:rect l="l" t="t" r="r" b="b"/>
              <a:pathLst>
                <a:path w="17600" h="17624" extrusionOk="0">
                  <a:moveTo>
                    <a:pt x="1" y="1"/>
                  </a:moveTo>
                  <a:lnTo>
                    <a:pt x="1" y="17623"/>
                  </a:lnTo>
                  <a:lnTo>
                    <a:pt x="17600" y="17623"/>
                  </a:lnTo>
                  <a:lnTo>
                    <a:pt x="17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1"/>
            <p:cNvSpPr/>
            <p:nvPr/>
          </p:nvSpPr>
          <p:spPr>
            <a:xfrm>
              <a:off x="7388098" y="2631737"/>
              <a:ext cx="20382" cy="20356"/>
            </a:xfrm>
            <a:custGeom>
              <a:avLst/>
              <a:gdLst/>
              <a:ahLst/>
              <a:cxnLst/>
              <a:rect l="l" t="t" r="r" b="b"/>
              <a:pathLst>
                <a:path w="17647" h="17624" extrusionOk="0">
                  <a:moveTo>
                    <a:pt x="0" y="1"/>
                  </a:moveTo>
                  <a:lnTo>
                    <a:pt x="0" y="17623"/>
                  </a:lnTo>
                  <a:lnTo>
                    <a:pt x="17647" y="17623"/>
                  </a:lnTo>
                  <a:lnTo>
                    <a:pt x="17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1"/>
            <p:cNvSpPr/>
            <p:nvPr/>
          </p:nvSpPr>
          <p:spPr>
            <a:xfrm>
              <a:off x="7510195" y="2631737"/>
              <a:ext cx="40655" cy="20356"/>
            </a:xfrm>
            <a:custGeom>
              <a:avLst/>
              <a:gdLst/>
              <a:ahLst/>
              <a:cxnLst/>
              <a:rect l="l" t="t" r="r" b="b"/>
              <a:pathLst>
                <a:path w="35199" h="17624" extrusionOk="0">
                  <a:moveTo>
                    <a:pt x="1" y="1"/>
                  </a:moveTo>
                  <a:lnTo>
                    <a:pt x="1" y="17623"/>
                  </a:lnTo>
                  <a:lnTo>
                    <a:pt x="35199" y="17623"/>
                  </a:lnTo>
                  <a:lnTo>
                    <a:pt x="351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1"/>
            <p:cNvSpPr/>
            <p:nvPr/>
          </p:nvSpPr>
          <p:spPr>
            <a:xfrm>
              <a:off x="7469487" y="2631737"/>
              <a:ext cx="20382" cy="20356"/>
            </a:xfrm>
            <a:custGeom>
              <a:avLst/>
              <a:gdLst/>
              <a:ahLst/>
              <a:cxnLst/>
              <a:rect l="l" t="t" r="r" b="b"/>
              <a:pathLst>
                <a:path w="17647" h="17624" extrusionOk="0">
                  <a:moveTo>
                    <a:pt x="0" y="1"/>
                  </a:moveTo>
                  <a:lnTo>
                    <a:pt x="0" y="17623"/>
                  </a:lnTo>
                  <a:lnTo>
                    <a:pt x="17647" y="17623"/>
                  </a:lnTo>
                  <a:lnTo>
                    <a:pt x="17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1"/>
            <p:cNvSpPr/>
            <p:nvPr/>
          </p:nvSpPr>
          <p:spPr>
            <a:xfrm>
              <a:off x="7274141" y="2652092"/>
              <a:ext cx="12214" cy="20356"/>
            </a:xfrm>
            <a:custGeom>
              <a:avLst/>
              <a:gdLst/>
              <a:ahLst/>
              <a:cxnLst/>
              <a:rect l="l" t="t" r="r" b="b"/>
              <a:pathLst>
                <a:path w="10575" h="17624" extrusionOk="0">
                  <a:moveTo>
                    <a:pt x="8812" y="0"/>
                  </a:moveTo>
                  <a:cubicBezTo>
                    <a:pt x="3930" y="0"/>
                    <a:pt x="1" y="3930"/>
                    <a:pt x="1" y="8812"/>
                  </a:cubicBezTo>
                  <a:cubicBezTo>
                    <a:pt x="1" y="13670"/>
                    <a:pt x="3930" y="17623"/>
                    <a:pt x="8812" y="17623"/>
                  </a:cubicBezTo>
                  <a:lnTo>
                    <a:pt x="10575" y="17623"/>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1"/>
            <p:cNvSpPr/>
            <p:nvPr/>
          </p:nvSpPr>
          <p:spPr>
            <a:xfrm>
              <a:off x="7550849" y="2652092"/>
              <a:ext cx="15542" cy="20356"/>
            </a:xfrm>
            <a:custGeom>
              <a:avLst/>
              <a:gdLst/>
              <a:ahLst/>
              <a:cxnLst/>
              <a:rect l="l" t="t" r="r" b="b"/>
              <a:pathLst>
                <a:path w="13456" h="17624" extrusionOk="0">
                  <a:moveTo>
                    <a:pt x="1" y="0"/>
                  </a:moveTo>
                  <a:lnTo>
                    <a:pt x="1" y="17623"/>
                  </a:lnTo>
                  <a:lnTo>
                    <a:pt x="1763" y="17623"/>
                  </a:lnTo>
                  <a:cubicBezTo>
                    <a:pt x="13456" y="17147"/>
                    <a:pt x="13432" y="477"/>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1"/>
            <p:cNvSpPr/>
            <p:nvPr/>
          </p:nvSpPr>
          <p:spPr>
            <a:xfrm>
              <a:off x="7274141" y="2611384"/>
              <a:ext cx="12214" cy="20355"/>
            </a:xfrm>
            <a:custGeom>
              <a:avLst/>
              <a:gdLst/>
              <a:ahLst/>
              <a:cxnLst/>
              <a:rect l="l" t="t" r="r" b="b"/>
              <a:pathLst>
                <a:path w="10575" h="17623" extrusionOk="0">
                  <a:moveTo>
                    <a:pt x="8812" y="0"/>
                  </a:moveTo>
                  <a:cubicBezTo>
                    <a:pt x="3930" y="0"/>
                    <a:pt x="1" y="3953"/>
                    <a:pt x="1" y="8812"/>
                  </a:cubicBezTo>
                  <a:cubicBezTo>
                    <a:pt x="1" y="13646"/>
                    <a:pt x="3930" y="17623"/>
                    <a:pt x="8812" y="17623"/>
                  </a:cubicBezTo>
                  <a:lnTo>
                    <a:pt x="10575" y="17623"/>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1"/>
            <p:cNvSpPr/>
            <p:nvPr/>
          </p:nvSpPr>
          <p:spPr>
            <a:xfrm>
              <a:off x="7550849" y="2611384"/>
              <a:ext cx="12214" cy="20355"/>
            </a:xfrm>
            <a:custGeom>
              <a:avLst/>
              <a:gdLst/>
              <a:ahLst/>
              <a:cxnLst/>
              <a:rect l="l" t="t" r="r" b="b"/>
              <a:pathLst>
                <a:path w="10575" h="17623" extrusionOk="0">
                  <a:moveTo>
                    <a:pt x="1" y="0"/>
                  </a:moveTo>
                  <a:lnTo>
                    <a:pt x="1" y="17623"/>
                  </a:lnTo>
                  <a:lnTo>
                    <a:pt x="1763" y="17623"/>
                  </a:lnTo>
                  <a:cubicBezTo>
                    <a:pt x="6621" y="17623"/>
                    <a:pt x="10574" y="13693"/>
                    <a:pt x="10574" y="8812"/>
                  </a:cubicBezTo>
                  <a:cubicBezTo>
                    <a:pt x="10574" y="3953"/>
                    <a:pt x="6645"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1"/>
            <p:cNvSpPr/>
            <p:nvPr/>
          </p:nvSpPr>
          <p:spPr>
            <a:xfrm>
              <a:off x="7388098" y="2569822"/>
              <a:ext cx="61036" cy="41563"/>
            </a:xfrm>
            <a:custGeom>
              <a:avLst/>
              <a:gdLst/>
              <a:ahLst/>
              <a:cxnLst/>
              <a:rect l="l" t="t" r="r" b="b"/>
              <a:pathLst>
                <a:path w="52845" h="35985" extrusionOk="0">
                  <a:moveTo>
                    <a:pt x="26411" y="1"/>
                  </a:moveTo>
                  <a:cubicBezTo>
                    <a:pt x="17837" y="4002"/>
                    <a:pt x="8978" y="7288"/>
                    <a:pt x="0" y="9788"/>
                  </a:cubicBezTo>
                  <a:lnTo>
                    <a:pt x="0" y="35984"/>
                  </a:lnTo>
                  <a:lnTo>
                    <a:pt x="52845" y="35984"/>
                  </a:lnTo>
                  <a:lnTo>
                    <a:pt x="52845" y="9788"/>
                  </a:lnTo>
                  <a:cubicBezTo>
                    <a:pt x="43819" y="7240"/>
                    <a:pt x="34984" y="3978"/>
                    <a:pt x="26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1"/>
            <p:cNvSpPr/>
            <p:nvPr/>
          </p:nvSpPr>
          <p:spPr>
            <a:xfrm>
              <a:off x="7286354" y="2581320"/>
              <a:ext cx="81391" cy="30065"/>
            </a:xfrm>
            <a:custGeom>
              <a:avLst/>
              <a:gdLst/>
              <a:ahLst/>
              <a:cxnLst/>
              <a:rect l="l" t="t" r="r" b="b"/>
              <a:pathLst>
                <a:path w="70468" h="26030" extrusionOk="0">
                  <a:moveTo>
                    <a:pt x="1" y="0"/>
                  </a:moveTo>
                  <a:lnTo>
                    <a:pt x="1" y="26029"/>
                  </a:lnTo>
                  <a:lnTo>
                    <a:pt x="70468" y="26029"/>
                  </a:lnTo>
                  <a:lnTo>
                    <a:pt x="70468" y="3763"/>
                  </a:lnTo>
                  <a:cubicBezTo>
                    <a:pt x="61656" y="5215"/>
                    <a:pt x="52773" y="6001"/>
                    <a:pt x="43914" y="6001"/>
                  </a:cubicBezTo>
                  <a:lnTo>
                    <a:pt x="43724" y="5978"/>
                  </a:lnTo>
                  <a:cubicBezTo>
                    <a:pt x="29030" y="5978"/>
                    <a:pt x="14289" y="395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1"/>
            <p:cNvSpPr/>
            <p:nvPr/>
          </p:nvSpPr>
          <p:spPr>
            <a:xfrm>
              <a:off x="7469487" y="2581320"/>
              <a:ext cx="81363" cy="30065"/>
            </a:xfrm>
            <a:custGeom>
              <a:avLst/>
              <a:gdLst/>
              <a:ahLst/>
              <a:cxnLst/>
              <a:rect l="l" t="t" r="r" b="b"/>
              <a:pathLst>
                <a:path w="70444" h="26030" extrusionOk="0">
                  <a:moveTo>
                    <a:pt x="70444" y="0"/>
                  </a:moveTo>
                  <a:cubicBezTo>
                    <a:pt x="56131" y="3953"/>
                    <a:pt x="41438" y="5978"/>
                    <a:pt x="26696" y="5978"/>
                  </a:cubicBezTo>
                  <a:lnTo>
                    <a:pt x="26554" y="5978"/>
                  </a:lnTo>
                  <a:cubicBezTo>
                    <a:pt x="17671" y="5978"/>
                    <a:pt x="8764" y="5215"/>
                    <a:pt x="0" y="3763"/>
                  </a:cubicBezTo>
                  <a:lnTo>
                    <a:pt x="0" y="26029"/>
                  </a:lnTo>
                  <a:lnTo>
                    <a:pt x="70444" y="26029"/>
                  </a:lnTo>
                  <a:lnTo>
                    <a:pt x="70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1"/>
            <p:cNvSpPr/>
            <p:nvPr/>
          </p:nvSpPr>
          <p:spPr>
            <a:xfrm>
              <a:off x="7388098" y="2672446"/>
              <a:ext cx="61036" cy="67830"/>
            </a:xfrm>
            <a:custGeom>
              <a:avLst/>
              <a:gdLst/>
              <a:ahLst/>
              <a:cxnLst/>
              <a:rect l="l" t="t" r="r" b="b"/>
              <a:pathLst>
                <a:path w="52845" h="58727" extrusionOk="0">
                  <a:moveTo>
                    <a:pt x="0" y="0"/>
                  </a:moveTo>
                  <a:lnTo>
                    <a:pt x="0" y="58726"/>
                  </a:lnTo>
                  <a:lnTo>
                    <a:pt x="52845" y="58726"/>
                  </a:lnTo>
                  <a:lnTo>
                    <a:pt x="528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1"/>
            <p:cNvSpPr/>
            <p:nvPr/>
          </p:nvSpPr>
          <p:spPr>
            <a:xfrm>
              <a:off x="7469487" y="2672446"/>
              <a:ext cx="81363" cy="67802"/>
            </a:xfrm>
            <a:custGeom>
              <a:avLst/>
              <a:gdLst/>
              <a:ahLst/>
              <a:cxnLst/>
              <a:rect l="l" t="t" r="r" b="b"/>
              <a:pathLst>
                <a:path w="70444" h="58703" extrusionOk="0">
                  <a:moveTo>
                    <a:pt x="0" y="0"/>
                  </a:moveTo>
                  <a:lnTo>
                    <a:pt x="0" y="58702"/>
                  </a:lnTo>
                  <a:lnTo>
                    <a:pt x="61632" y="58702"/>
                  </a:lnTo>
                  <a:cubicBezTo>
                    <a:pt x="66490" y="58702"/>
                    <a:pt x="70444" y="54773"/>
                    <a:pt x="70444" y="49891"/>
                  </a:cubicBezTo>
                  <a:lnTo>
                    <a:pt x="70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1"/>
            <p:cNvSpPr/>
            <p:nvPr/>
          </p:nvSpPr>
          <p:spPr>
            <a:xfrm>
              <a:off x="7286354" y="2672446"/>
              <a:ext cx="81391" cy="67802"/>
            </a:xfrm>
            <a:custGeom>
              <a:avLst/>
              <a:gdLst/>
              <a:ahLst/>
              <a:cxnLst/>
              <a:rect l="l" t="t" r="r" b="b"/>
              <a:pathLst>
                <a:path w="70468" h="58703" extrusionOk="0">
                  <a:moveTo>
                    <a:pt x="1" y="0"/>
                  </a:moveTo>
                  <a:lnTo>
                    <a:pt x="1" y="49915"/>
                  </a:lnTo>
                  <a:cubicBezTo>
                    <a:pt x="1" y="54773"/>
                    <a:pt x="3930" y="58702"/>
                    <a:pt x="8812" y="58702"/>
                  </a:cubicBezTo>
                  <a:lnTo>
                    <a:pt x="70468" y="58702"/>
                  </a:lnTo>
                  <a:lnTo>
                    <a:pt x="70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61"/>
          <p:cNvGrpSpPr/>
          <p:nvPr/>
        </p:nvGrpSpPr>
        <p:grpSpPr>
          <a:xfrm>
            <a:off x="8062998" y="2416558"/>
            <a:ext cx="374354" cy="300187"/>
            <a:chOff x="8062998" y="2416558"/>
            <a:chExt cx="374354" cy="300187"/>
          </a:xfrm>
        </p:grpSpPr>
        <p:sp>
          <p:nvSpPr>
            <p:cNvPr id="1501" name="Google Shape;1501;p61"/>
            <p:cNvSpPr/>
            <p:nvPr/>
          </p:nvSpPr>
          <p:spPr>
            <a:xfrm>
              <a:off x="8159955" y="2539517"/>
              <a:ext cx="32044" cy="19814"/>
            </a:xfrm>
            <a:custGeom>
              <a:avLst/>
              <a:gdLst/>
              <a:ahLst/>
              <a:cxnLst/>
              <a:rect l="l" t="t" r="r" b="b"/>
              <a:pathLst>
                <a:path w="27744" h="17155" extrusionOk="0">
                  <a:moveTo>
                    <a:pt x="15956" y="0"/>
                  </a:moveTo>
                  <a:cubicBezTo>
                    <a:pt x="13569" y="0"/>
                    <a:pt x="11162" y="658"/>
                    <a:pt x="9002" y="2020"/>
                  </a:cubicBezTo>
                  <a:lnTo>
                    <a:pt x="2715" y="5949"/>
                  </a:lnTo>
                  <a:cubicBezTo>
                    <a:pt x="1334" y="6806"/>
                    <a:pt x="596" y="7854"/>
                    <a:pt x="286" y="9473"/>
                  </a:cubicBezTo>
                  <a:cubicBezTo>
                    <a:pt x="0" y="11069"/>
                    <a:pt x="262" y="12331"/>
                    <a:pt x="1239" y="13641"/>
                  </a:cubicBezTo>
                  <a:lnTo>
                    <a:pt x="2263" y="14998"/>
                  </a:lnTo>
                  <a:cubicBezTo>
                    <a:pt x="3297" y="16402"/>
                    <a:pt x="4899" y="17154"/>
                    <a:pt x="6534" y="17154"/>
                  </a:cubicBezTo>
                  <a:cubicBezTo>
                    <a:pt x="7536" y="17154"/>
                    <a:pt x="8550" y="16872"/>
                    <a:pt x="9455" y="16284"/>
                  </a:cubicBezTo>
                  <a:lnTo>
                    <a:pt x="19076" y="9997"/>
                  </a:lnTo>
                  <a:cubicBezTo>
                    <a:pt x="21791" y="8211"/>
                    <a:pt x="24696" y="7116"/>
                    <a:pt x="27744" y="6663"/>
                  </a:cubicBezTo>
                  <a:lnTo>
                    <a:pt x="25839" y="4496"/>
                  </a:lnTo>
                  <a:cubicBezTo>
                    <a:pt x="23242" y="1553"/>
                    <a:pt x="19624" y="0"/>
                    <a:pt x="15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1"/>
            <p:cNvSpPr/>
            <p:nvPr/>
          </p:nvSpPr>
          <p:spPr>
            <a:xfrm>
              <a:off x="8256252" y="2500398"/>
              <a:ext cx="77677" cy="122588"/>
            </a:xfrm>
            <a:custGeom>
              <a:avLst/>
              <a:gdLst/>
              <a:ahLst/>
              <a:cxnLst/>
              <a:rect l="l" t="t" r="r" b="b"/>
              <a:pathLst>
                <a:path w="67253" h="106137" extrusionOk="0">
                  <a:moveTo>
                    <a:pt x="63419" y="0"/>
                  </a:moveTo>
                  <a:lnTo>
                    <a:pt x="52155" y="2906"/>
                  </a:lnTo>
                  <a:cubicBezTo>
                    <a:pt x="56560" y="25172"/>
                    <a:pt x="48511" y="36436"/>
                    <a:pt x="31746" y="49534"/>
                  </a:cubicBezTo>
                  <a:cubicBezTo>
                    <a:pt x="10789" y="65180"/>
                    <a:pt x="1" y="75373"/>
                    <a:pt x="882" y="102045"/>
                  </a:cubicBezTo>
                  <a:cubicBezTo>
                    <a:pt x="923" y="104326"/>
                    <a:pt x="3001" y="106136"/>
                    <a:pt x="5196" y="106136"/>
                  </a:cubicBezTo>
                  <a:cubicBezTo>
                    <a:pt x="5568" y="106136"/>
                    <a:pt x="5943" y="106085"/>
                    <a:pt x="6312" y="105974"/>
                  </a:cubicBezTo>
                  <a:lnTo>
                    <a:pt x="9217" y="105212"/>
                  </a:lnTo>
                  <a:cubicBezTo>
                    <a:pt x="11241" y="104688"/>
                    <a:pt x="12551" y="102902"/>
                    <a:pt x="12456" y="100806"/>
                  </a:cubicBezTo>
                  <a:cubicBezTo>
                    <a:pt x="11027" y="73539"/>
                    <a:pt x="35556" y="63775"/>
                    <a:pt x="52345" y="46248"/>
                  </a:cubicBezTo>
                  <a:cubicBezTo>
                    <a:pt x="63681" y="33698"/>
                    <a:pt x="67253" y="18885"/>
                    <a:pt x="63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1"/>
            <p:cNvSpPr/>
            <p:nvPr/>
          </p:nvSpPr>
          <p:spPr>
            <a:xfrm>
              <a:off x="8062998" y="2416558"/>
              <a:ext cx="374354" cy="300187"/>
            </a:xfrm>
            <a:custGeom>
              <a:avLst/>
              <a:gdLst/>
              <a:ahLst/>
              <a:cxnLst/>
              <a:rect l="l" t="t" r="r" b="b"/>
              <a:pathLst>
                <a:path w="324116" h="259902" extrusionOk="0">
                  <a:moveTo>
                    <a:pt x="150508" y="69922"/>
                  </a:moveTo>
                  <a:cubicBezTo>
                    <a:pt x="162296" y="70446"/>
                    <a:pt x="162296" y="87187"/>
                    <a:pt x="150508" y="87711"/>
                  </a:cubicBezTo>
                  <a:cubicBezTo>
                    <a:pt x="145626" y="87711"/>
                    <a:pt x="141649" y="83711"/>
                    <a:pt x="141649" y="78805"/>
                  </a:cubicBezTo>
                  <a:cubicBezTo>
                    <a:pt x="141649" y="73923"/>
                    <a:pt x="145626" y="69922"/>
                    <a:pt x="150508" y="69922"/>
                  </a:cubicBezTo>
                  <a:close/>
                  <a:moveTo>
                    <a:pt x="99888" y="88829"/>
                  </a:moveTo>
                  <a:cubicBezTo>
                    <a:pt x="108480" y="88829"/>
                    <a:pt x="116946" y="92459"/>
                    <a:pt x="123002" y="99380"/>
                  </a:cubicBezTo>
                  <a:lnTo>
                    <a:pt x="141434" y="120432"/>
                  </a:lnTo>
                  <a:cubicBezTo>
                    <a:pt x="143959" y="123266"/>
                    <a:pt x="144340" y="127481"/>
                    <a:pt x="142363" y="130744"/>
                  </a:cubicBezTo>
                  <a:cubicBezTo>
                    <a:pt x="140726" y="133433"/>
                    <a:pt x="137830" y="135006"/>
                    <a:pt x="134795" y="135006"/>
                  </a:cubicBezTo>
                  <a:cubicBezTo>
                    <a:pt x="134121" y="135006"/>
                    <a:pt x="133441" y="134929"/>
                    <a:pt x="132766" y="134769"/>
                  </a:cubicBezTo>
                  <a:lnTo>
                    <a:pt x="115643" y="130696"/>
                  </a:lnTo>
                  <a:cubicBezTo>
                    <a:pt x="115285" y="130607"/>
                    <a:pt x="114958" y="130562"/>
                    <a:pt x="114645" y="130562"/>
                  </a:cubicBezTo>
                  <a:cubicBezTo>
                    <a:pt x="113959" y="130562"/>
                    <a:pt x="113346" y="130779"/>
                    <a:pt x="112643" y="131220"/>
                  </a:cubicBezTo>
                  <a:lnTo>
                    <a:pt x="103022" y="137507"/>
                  </a:lnTo>
                  <a:cubicBezTo>
                    <a:pt x="99193" y="140020"/>
                    <a:pt x="94836" y="141237"/>
                    <a:pt x="90507" y="141237"/>
                  </a:cubicBezTo>
                  <a:cubicBezTo>
                    <a:pt x="83472" y="141237"/>
                    <a:pt x="76512" y="138023"/>
                    <a:pt x="72015" y="131935"/>
                  </a:cubicBezTo>
                  <a:lnTo>
                    <a:pt x="70991" y="130577"/>
                  </a:lnTo>
                  <a:cubicBezTo>
                    <a:pt x="67109" y="125290"/>
                    <a:pt x="65681" y="119075"/>
                    <a:pt x="66895" y="112645"/>
                  </a:cubicBezTo>
                  <a:cubicBezTo>
                    <a:pt x="68110" y="106191"/>
                    <a:pt x="71706" y="100952"/>
                    <a:pt x="77278" y="97475"/>
                  </a:cubicBezTo>
                  <a:lnTo>
                    <a:pt x="83565" y="93546"/>
                  </a:lnTo>
                  <a:cubicBezTo>
                    <a:pt x="88639" y="90370"/>
                    <a:pt x="94290" y="88829"/>
                    <a:pt x="99888" y="88829"/>
                  </a:cubicBezTo>
                  <a:close/>
                  <a:moveTo>
                    <a:pt x="237039" y="52966"/>
                  </a:moveTo>
                  <a:cubicBezTo>
                    <a:pt x="240922" y="52966"/>
                    <a:pt x="244490" y="55540"/>
                    <a:pt x="245551" y="59444"/>
                  </a:cubicBezTo>
                  <a:lnTo>
                    <a:pt x="246218" y="61897"/>
                  </a:lnTo>
                  <a:cubicBezTo>
                    <a:pt x="253863" y="89664"/>
                    <a:pt x="249433" y="112169"/>
                    <a:pt x="232739" y="130649"/>
                  </a:cubicBezTo>
                  <a:cubicBezTo>
                    <a:pt x="227691" y="136221"/>
                    <a:pt x="222094" y="140817"/>
                    <a:pt x="217284" y="144556"/>
                  </a:cubicBezTo>
                  <a:cubicBezTo>
                    <a:pt x="203114" y="155630"/>
                    <a:pt x="196898" y="162298"/>
                    <a:pt x="197375" y="172538"/>
                  </a:cubicBezTo>
                  <a:cubicBezTo>
                    <a:pt x="197875" y="183016"/>
                    <a:pt x="191135" y="192185"/>
                    <a:pt x="180990" y="194876"/>
                  </a:cubicBezTo>
                  <a:lnTo>
                    <a:pt x="178109" y="195614"/>
                  </a:lnTo>
                  <a:cubicBezTo>
                    <a:pt x="176222" y="196114"/>
                    <a:pt x="174315" y="196362"/>
                    <a:pt x="172424" y="196362"/>
                  </a:cubicBezTo>
                  <a:cubicBezTo>
                    <a:pt x="167915" y="196362"/>
                    <a:pt x="163494" y="194953"/>
                    <a:pt x="159653" y="192185"/>
                  </a:cubicBezTo>
                  <a:cubicBezTo>
                    <a:pt x="154223" y="188256"/>
                    <a:pt x="150984" y="182469"/>
                    <a:pt x="150579" y="175753"/>
                  </a:cubicBezTo>
                  <a:cubicBezTo>
                    <a:pt x="149531" y="159226"/>
                    <a:pt x="154175" y="142532"/>
                    <a:pt x="163010" y="131077"/>
                  </a:cubicBezTo>
                  <a:cubicBezTo>
                    <a:pt x="169536" y="122647"/>
                    <a:pt x="177442" y="116527"/>
                    <a:pt x="185110" y="110621"/>
                  </a:cubicBezTo>
                  <a:cubicBezTo>
                    <a:pt x="186110" y="109811"/>
                    <a:pt x="187158" y="109049"/>
                    <a:pt x="188158" y="108239"/>
                  </a:cubicBezTo>
                  <a:cubicBezTo>
                    <a:pt x="202542" y="97023"/>
                    <a:pt x="205757" y="91474"/>
                    <a:pt x="200971" y="73947"/>
                  </a:cubicBezTo>
                  <a:lnTo>
                    <a:pt x="200304" y="71518"/>
                  </a:lnTo>
                  <a:cubicBezTo>
                    <a:pt x="199685" y="69255"/>
                    <a:pt x="200018" y="66802"/>
                    <a:pt x="201185" y="64778"/>
                  </a:cubicBezTo>
                  <a:cubicBezTo>
                    <a:pt x="202376" y="62754"/>
                    <a:pt x="204305" y="61277"/>
                    <a:pt x="206567" y="60682"/>
                  </a:cubicBezTo>
                  <a:lnTo>
                    <a:pt x="234811" y="53252"/>
                  </a:lnTo>
                  <a:cubicBezTo>
                    <a:pt x="235555" y="53058"/>
                    <a:pt x="236303" y="52966"/>
                    <a:pt x="237039" y="52966"/>
                  </a:cubicBezTo>
                  <a:close/>
                  <a:moveTo>
                    <a:pt x="90785" y="1"/>
                  </a:moveTo>
                  <a:cubicBezTo>
                    <a:pt x="84835" y="1"/>
                    <a:pt x="78782" y="546"/>
                    <a:pt x="72753" y="1646"/>
                  </a:cubicBezTo>
                  <a:cubicBezTo>
                    <a:pt x="36532" y="8290"/>
                    <a:pt x="0" y="35820"/>
                    <a:pt x="0" y="82353"/>
                  </a:cubicBezTo>
                  <a:cubicBezTo>
                    <a:pt x="3049" y="151677"/>
                    <a:pt x="99378" y="230002"/>
                    <a:pt x="146078" y="258722"/>
                  </a:cubicBezTo>
                  <a:cubicBezTo>
                    <a:pt x="147436" y="259508"/>
                    <a:pt x="148954" y="259901"/>
                    <a:pt x="150475" y="259901"/>
                  </a:cubicBezTo>
                  <a:cubicBezTo>
                    <a:pt x="151996" y="259901"/>
                    <a:pt x="153520" y="259508"/>
                    <a:pt x="154890" y="258722"/>
                  </a:cubicBezTo>
                  <a:cubicBezTo>
                    <a:pt x="180776" y="245220"/>
                    <a:pt x="259078" y="175801"/>
                    <a:pt x="281607" y="136150"/>
                  </a:cubicBezTo>
                  <a:cubicBezTo>
                    <a:pt x="324115" y="75018"/>
                    <a:pt x="290704" y="13458"/>
                    <a:pt x="228143" y="1646"/>
                  </a:cubicBezTo>
                  <a:cubicBezTo>
                    <a:pt x="222115" y="546"/>
                    <a:pt x="216062" y="1"/>
                    <a:pt x="210112" y="1"/>
                  </a:cubicBezTo>
                  <a:cubicBezTo>
                    <a:pt x="198551" y="1"/>
                    <a:pt x="187380" y="2059"/>
                    <a:pt x="177537" y="6100"/>
                  </a:cubicBezTo>
                  <a:cubicBezTo>
                    <a:pt x="166297" y="10720"/>
                    <a:pt x="157152" y="17697"/>
                    <a:pt x="150460" y="26580"/>
                  </a:cubicBezTo>
                  <a:cubicBezTo>
                    <a:pt x="143744" y="17697"/>
                    <a:pt x="134576" y="10720"/>
                    <a:pt x="123359" y="6100"/>
                  </a:cubicBezTo>
                  <a:cubicBezTo>
                    <a:pt x="113517" y="2059"/>
                    <a:pt x="102346" y="1"/>
                    <a:pt x="90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61"/>
          <p:cNvGrpSpPr/>
          <p:nvPr/>
        </p:nvGrpSpPr>
        <p:grpSpPr>
          <a:xfrm>
            <a:off x="705282" y="3235300"/>
            <a:ext cx="347252" cy="347184"/>
            <a:chOff x="705282" y="3235300"/>
            <a:chExt cx="347252" cy="347184"/>
          </a:xfrm>
        </p:grpSpPr>
        <p:sp>
          <p:nvSpPr>
            <p:cNvPr id="1505" name="Google Shape;1505;p61"/>
            <p:cNvSpPr/>
            <p:nvPr/>
          </p:nvSpPr>
          <p:spPr>
            <a:xfrm>
              <a:off x="705282" y="3235300"/>
              <a:ext cx="183153" cy="180609"/>
            </a:xfrm>
            <a:custGeom>
              <a:avLst/>
              <a:gdLst/>
              <a:ahLst/>
              <a:cxnLst/>
              <a:rect l="l" t="t" r="r" b="b"/>
              <a:pathLst>
                <a:path w="158574" h="156371" extrusionOk="0">
                  <a:moveTo>
                    <a:pt x="87365" y="61227"/>
                  </a:moveTo>
                  <a:cubicBezTo>
                    <a:pt x="89619" y="61227"/>
                    <a:pt x="91869" y="62090"/>
                    <a:pt x="93584" y="63817"/>
                  </a:cubicBezTo>
                  <a:cubicBezTo>
                    <a:pt x="97037" y="67270"/>
                    <a:pt x="97037" y="72842"/>
                    <a:pt x="93584" y="76272"/>
                  </a:cubicBezTo>
                  <a:lnTo>
                    <a:pt x="91703" y="78153"/>
                  </a:lnTo>
                  <a:lnTo>
                    <a:pt x="93584" y="80011"/>
                  </a:lnTo>
                  <a:cubicBezTo>
                    <a:pt x="97037" y="83464"/>
                    <a:pt x="97037" y="89036"/>
                    <a:pt x="93584" y="92466"/>
                  </a:cubicBezTo>
                  <a:cubicBezTo>
                    <a:pt x="91857" y="94192"/>
                    <a:pt x="89601" y="95055"/>
                    <a:pt x="87347" y="95055"/>
                  </a:cubicBezTo>
                  <a:cubicBezTo>
                    <a:pt x="85094" y="95055"/>
                    <a:pt x="82844" y="94192"/>
                    <a:pt x="81129" y="92466"/>
                  </a:cubicBezTo>
                  <a:lnTo>
                    <a:pt x="79248" y="90584"/>
                  </a:lnTo>
                  <a:lnTo>
                    <a:pt x="77390" y="92466"/>
                  </a:lnTo>
                  <a:cubicBezTo>
                    <a:pt x="75664" y="94192"/>
                    <a:pt x="73407" y="95055"/>
                    <a:pt x="71154" y="95055"/>
                  </a:cubicBezTo>
                  <a:cubicBezTo>
                    <a:pt x="68900" y="95055"/>
                    <a:pt x="66650" y="94192"/>
                    <a:pt x="64935" y="92466"/>
                  </a:cubicBezTo>
                  <a:cubicBezTo>
                    <a:pt x="61482" y="89012"/>
                    <a:pt x="61482" y="83440"/>
                    <a:pt x="64935" y="80011"/>
                  </a:cubicBezTo>
                  <a:lnTo>
                    <a:pt x="66816" y="78153"/>
                  </a:lnTo>
                  <a:lnTo>
                    <a:pt x="64935" y="76272"/>
                  </a:lnTo>
                  <a:cubicBezTo>
                    <a:pt x="61482" y="72819"/>
                    <a:pt x="61482" y="67246"/>
                    <a:pt x="64935" y="63817"/>
                  </a:cubicBezTo>
                  <a:cubicBezTo>
                    <a:pt x="66662" y="62090"/>
                    <a:pt x="68918" y="61227"/>
                    <a:pt x="71172" y="61227"/>
                  </a:cubicBezTo>
                  <a:cubicBezTo>
                    <a:pt x="73425" y="61227"/>
                    <a:pt x="75675" y="62090"/>
                    <a:pt x="77390" y="63817"/>
                  </a:cubicBezTo>
                  <a:lnTo>
                    <a:pt x="79248" y="65698"/>
                  </a:lnTo>
                  <a:lnTo>
                    <a:pt x="81129" y="63817"/>
                  </a:lnTo>
                  <a:cubicBezTo>
                    <a:pt x="82855" y="62090"/>
                    <a:pt x="85112" y="61227"/>
                    <a:pt x="87365" y="61227"/>
                  </a:cubicBezTo>
                  <a:close/>
                  <a:moveTo>
                    <a:pt x="69636" y="1"/>
                  </a:moveTo>
                  <a:cubicBezTo>
                    <a:pt x="68845" y="1"/>
                    <a:pt x="68061" y="213"/>
                    <a:pt x="67364" y="637"/>
                  </a:cubicBezTo>
                  <a:cubicBezTo>
                    <a:pt x="57862" y="6353"/>
                    <a:pt x="50932" y="19355"/>
                    <a:pt x="48908" y="34787"/>
                  </a:cubicBezTo>
                  <a:cubicBezTo>
                    <a:pt x="41519" y="31839"/>
                    <a:pt x="34157" y="30347"/>
                    <a:pt x="27448" y="30347"/>
                  </a:cubicBezTo>
                  <a:cubicBezTo>
                    <a:pt x="21312" y="30347"/>
                    <a:pt x="15724" y="31595"/>
                    <a:pt x="11162" y="34120"/>
                  </a:cubicBezTo>
                  <a:cubicBezTo>
                    <a:pt x="10019" y="34740"/>
                    <a:pt x="9257" y="35811"/>
                    <a:pt x="8971" y="37073"/>
                  </a:cubicBezTo>
                  <a:cubicBezTo>
                    <a:pt x="8709" y="38312"/>
                    <a:pt x="9019" y="39621"/>
                    <a:pt x="9781" y="40645"/>
                  </a:cubicBezTo>
                  <a:lnTo>
                    <a:pt x="17258" y="50433"/>
                  </a:lnTo>
                  <a:lnTo>
                    <a:pt x="17258" y="50433"/>
                  </a:lnTo>
                  <a:lnTo>
                    <a:pt x="5042" y="48861"/>
                  </a:lnTo>
                  <a:cubicBezTo>
                    <a:pt x="4847" y="48833"/>
                    <a:pt x="4652" y="48819"/>
                    <a:pt x="4459" y="48819"/>
                  </a:cubicBezTo>
                  <a:cubicBezTo>
                    <a:pt x="2109" y="48819"/>
                    <a:pt x="0" y="50892"/>
                    <a:pt x="88" y="53291"/>
                  </a:cubicBezTo>
                  <a:cubicBezTo>
                    <a:pt x="326" y="66817"/>
                    <a:pt x="11424" y="81868"/>
                    <a:pt x="28380" y="91656"/>
                  </a:cubicBezTo>
                  <a:cubicBezTo>
                    <a:pt x="29332" y="92204"/>
                    <a:pt x="30285" y="92727"/>
                    <a:pt x="31238" y="93251"/>
                  </a:cubicBezTo>
                  <a:cubicBezTo>
                    <a:pt x="16592" y="106349"/>
                    <a:pt x="7757" y="126234"/>
                    <a:pt x="11472" y="139880"/>
                  </a:cubicBezTo>
                  <a:cubicBezTo>
                    <a:pt x="11919" y="141876"/>
                    <a:pt x="13858" y="143229"/>
                    <a:pt x="15822" y="143229"/>
                  </a:cubicBezTo>
                  <a:cubicBezTo>
                    <a:pt x="16365" y="143229"/>
                    <a:pt x="16910" y="143126"/>
                    <a:pt x="17425" y="142904"/>
                  </a:cubicBezTo>
                  <a:lnTo>
                    <a:pt x="28809" y="138213"/>
                  </a:lnTo>
                  <a:lnTo>
                    <a:pt x="28809" y="138213"/>
                  </a:lnTo>
                  <a:lnTo>
                    <a:pt x="24141" y="149596"/>
                  </a:lnTo>
                  <a:cubicBezTo>
                    <a:pt x="23665" y="150787"/>
                    <a:pt x="23688" y="152120"/>
                    <a:pt x="24284" y="153264"/>
                  </a:cubicBezTo>
                  <a:cubicBezTo>
                    <a:pt x="24855" y="154383"/>
                    <a:pt x="25879" y="155216"/>
                    <a:pt x="27142" y="155550"/>
                  </a:cubicBezTo>
                  <a:cubicBezTo>
                    <a:pt x="29309" y="156074"/>
                    <a:pt x="31642" y="156359"/>
                    <a:pt x="34024" y="156359"/>
                  </a:cubicBezTo>
                  <a:cubicBezTo>
                    <a:pt x="34279" y="156367"/>
                    <a:pt x="34535" y="156371"/>
                    <a:pt x="34793" y="156371"/>
                  </a:cubicBezTo>
                  <a:cubicBezTo>
                    <a:pt x="49709" y="156371"/>
                    <a:pt x="69347" y="143603"/>
                    <a:pt x="79343" y="128925"/>
                  </a:cubicBezTo>
                  <a:cubicBezTo>
                    <a:pt x="81653" y="132140"/>
                    <a:pt x="84272" y="135212"/>
                    <a:pt x="87154" y="138141"/>
                  </a:cubicBezTo>
                  <a:cubicBezTo>
                    <a:pt x="98704" y="149691"/>
                    <a:pt x="112731" y="156359"/>
                    <a:pt x="124686" y="156359"/>
                  </a:cubicBezTo>
                  <a:cubicBezTo>
                    <a:pt x="127067" y="156359"/>
                    <a:pt x="129353" y="156074"/>
                    <a:pt x="131568" y="155550"/>
                  </a:cubicBezTo>
                  <a:cubicBezTo>
                    <a:pt x="132806" y="155240"/>
                    <a:pt x="133854" y="154407"/>
                    <a:pt x="134426" y="153264"/>
                  </a:cubicBezTo>
                  <a:cubicBezTo>
                    <a:pt x="134997" y="152120"/>
                    <a:pt x="135045" y="150787"/>
                    <a:pt x="134569" y="149596"/>
                  </a:cubicBezTo>
                  <a:lnTo>
                    <a:pt x="129901" y="138213"/>
                  </a:lnTo>
                  <a:lnTo>
                    <a:pt x="129901" y="138213"/>
                  </a:lnTo>
                  <a:lnTo>
                    <a:pt x="141260" y="142904"/>
                  </a:lnTo>
                  <a:cubicBezTo>
                    <a:pt x="141753" y="143119"/>
                    <a:pt x="142299" y="143227"/>
                    <a:pt x="142853" y="143227"/>
                  </a:cubicBezTo>
                  <a:cubicBezTo>
                    <a:pt x="143529" y="143227"/>
                    <a:pt x="144217" y="143065"/>
                    <a:pt x="144833" y="142738"/>
                  </a:cubicBezTo>
                  <a:cubicBezTo>
                    <a:pt x="145976" y="142190"/>
                    <a:pt x="146809" y="141142"/>
                    <a:pt x="147119" y="139880"/>
                  </a:cubicBezTo>
                  <a:cubicBezTo>
                    <a:pt x="150405" y="126758"/>
                    <a:pt x="143594" y="109350"/>
                    <a:pt x="129710" y="95514"/>
                  </a:cubicBezTo>
                  <a:cubicBezTo>
                    <a:pt x="128948" y="94728"/>
                    <a:pt x="128162" y="93990"/>
                    <a:pt x="127353" y="93251"/>
                  </a:cubicBezTo>
                  <a:cubicBezTo>
                    <a:pt x="128305" y="92727"/>
                    <a:pt x="129306" y="92204"/>
                    <a:pt x="130211" y="91656"/>
                  </a:cubicBezTo>
                  <a:cubicBezTo>
                    <a:pt x="147190" y="81868"/>
                    <a:pt x="158288" y="66817"/>
                    <a:pt x="158526" y="53291"/>
                  </a:cubicBezTo>
                  <a:cubicBezTo>
                    <a:pt x="158574" y="52005"/>
                    <a:pt x="158026" y="50790"/>
                    <a:pt x="157073" y="49933"/>
                  </a:cubicBezTo>
                  <a:cubicBezTo>
                    <a:pt x="156276" y="49216"/>
                    <a:pt x="155246" y="48815"/>
                    <a:pt x="154191" y="48815"/>
                  </a:cubicBezTo>
                  <a:cubicBezTo>
                    <a:pt x="153985" y="48815"/>
                    <a:pt x="153779" y="48830"/>
                    <a:pt x="153573" y="48861"/>
                  </a:cubicBezTo>
                  <a:lnTo>
                    <a:pt x="141356" y="50433"/>
                  </a:lnTo>
                  <a:lnTo>
                    <a:pt x="148833" y="40645"/>
                  </a:lnTo>
                  <a:cubicBezTo>
                    <a:pt x="149596" y="39621"/>
                    <a:pt x="149905" y="38312"/>
                    <a:pt x="149643" y="37073"/>
                  </a:cubicBezTo>
                  <a:cubicBezTo>
                    <a:pt x="149357" y="35811"/>
                    <a:pt x="148595" y="34740"/>
                    <a:pt x="147452" y="34120"/>
                  </a:cubicBezTo>
                  <a:cubicBezTo>
                    <a:pt x="142932" y="31615"/>
                    <a:pt x="137340" y="30385"/>
                    <a:pt x="131208" y="30385"/>
                  </a:cubicBezTo>
                  <a:cubicBezTo>
                    <a:pt x="123934" y="30385"/>
                    <a:pt x="115900" y="32116"/>
                    <a:pt x="107992" y="35502"/>
                  </a:cubicBezTo>
                  <a:cubicBezTo>
                    <a:pt x="106086" y="19736"/>
                    <a:pt x="99109" y="6448"/>
                    <a:pt x="89440" y="637"/>
                  </a:cubicBezTo>
                  <a:cubicBezTo>
                    <a:pt x="88743" y="213"/>
                    <a:pt x="87959" y="1"/>
                    <a:pt x="87168" y="1"/>
                  </a:cubicBezTo>
                  <a:cubicBezTo>
                    <a:pt x="86716" y="1"/>
                    <a:pt x="86262" y="70"/>
                    <a:pt x="85820" y="209"/>
                  </a:cubicBezTo>
                  <a:cubicBezTo>
                    <a:pt x="84582" y="614"/>
                    <a:pt x="83606" y="1518"/>
                    <a:pt x="83129" y="2709"/>
                  </a:cubicBezTo>
                  <a:lnTo>
                    <a:pt x="78390" y="14069"/>
                  </a:lnTo>
                  <a:lnTo>
                    <a:pt x="73675" y="2709"/>
                  </a:lnTo>
                  <a:cubicBezTo>
                    <a:pt x="73151" y="1518"/>
                    <a:pt x="72175" y="637"/>
                    <a:pt x="70984" y="209"/>
                  </a:cubicBezTo>
                  <a:cubicBezTo>
                    <a:pt x="70542" y="70"/>
                    <a:pt x="70088" y="1"/>
                    <a:pt x="6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1"/>
            <p:cNvSpPr/>
            <p:nvPr/>
          </p:nvSpPr>
          <p:spPr>
            <a:xfrm>
              <a:off x="869381" y="3401874"/>
              <a:ext cx="183153" cy="180610"/>
            </a:xfrm>
            <a:custGeom>
              <a:avLst/>
              <a:gdLst/>
              <a:ahLst/>
              <a:cxnLst/>
              <a:rect l="l" t="t" r="r" b="b"/>
              <a:pathLst>
                <a:path w="158574" h="156372" extrusionOk="0">
                  <a:moveTo>
                    <a:pt x="87366" y="61274"/>
                  </a:moveTo>
                  <a:cubicBezTo>
                    <a:pt x="89619" y="61274"/>
                    <a:pt x="91869" y="62138"/>
                    <a:pt x="93584" y="63864"/>
                  </a:cubicBezTo>
                  <a:cubicBezTo>
                    <a:pt x="97037" y="67317"/>
                    <a:pt x="97037" y="72890"/>
                    <a:pt x="93584" y="76295"/>
                  </a:cubicBezTo>
                  <a:lnTo>
                    <a:pt x="91703" y="78177"/>
                  </a:lnTo>
                  <a:lnTo>
                    <a:pt x="93584" y="80058"/>
                  </a:lnTo>
                  <a:cubicBezTo>
                    <a:pt x="97037" y="83511"/>
                    <a:pt x="97037" y="89084"/>
                    <a:pt x="93584" y="92513"/>
                  </a:cubicBezTo>
                  <a:cubicBezTo>
                    <a:pt x="91858" y="94239"/>
                    <a:pt x="89601" y="95103"/>
                    <a:pt x="87348" y="95103"/>
                  </a:cubicBezTo>
                  <a:cubicBezTo>
                    <a:pt x="85094" y="95103"/>
                    <a:pt x="82844" y="94239"/>
                    <a:pt x="81129" y="92513"/>
                  </a:cubicBezTo>
                  <a:lnTo>
                    <a:pt x="79272" y="90632"/>
                  </a:lnTo>
                  <a:lnTo>
                    <a:pt x="77390" y="92513"/>
                  </a:lnTo>
                  <a:cubicBezTo>
                    <a:pt x="75664" y="94239"/>
                    <a:pt x="73407" y="95103"/>
                    <a:pt x="71154" y="95103"/>
                  </a:cubicBezTo>
                  <a:cubicBezTo>
                    <a:pt x="68900" y="95103"/>
                    <a:pt x="66650" y="94239"/>
                    <a:pt x="64935" y="92513"/>
                  </a:cubicBezTo>
                  <a:cubicBezTo>
                    <a:pt x="61482" y="89060"/>
                    <a:pt x="61482" y="83487"/>
                    <a:pt x="64935" y="80058"/>
                  </a:cubicBezTo>
                  <a:lnTo>
                    <a:pt x="66817" y="78177"/>
                  </a:lnTo>
                  <a:lnTo>
                    <a:pt x="64935" y="76295"/>
                  </a:lnTo>
                  <a:cubicBezTo>
                    <a:pt x="61482" y="72866"/>
                    <a:pt x="61482" y="67293"/>
                    <a:pt x="64935" y="63864"/>
                  </a:cubicBezTo>
                  <a:cubicBezTo>
                    <a:pt x="66662" y="62138"/>
                    <a:pt x="68918" y="61274"/>
                    <a:pt x="71172" y="61274"/>
                  </a:cubicBezTo>
                  <a:cubicBezTo>
                    <a:pt x="73425" y="61274"/>
                    <a:pt x="75676" y="62138"/>
                    <a:pt x="77390" y="63864"/>
                  </a:cubicBezTo>
                  <a:lnTo>
                    <a:pt x="79272" y="65746"/>
                  </a:lnTo>
                  <a:lnTo>
                    <a:pt x="81129" y="63864"/>
                  </a:lnTo>
                  <a:cubicBezTo>
                    <a:pt x="82856" y="62138"/>
                    <a:pt x="85112" y="61274"/>
                    <a:pt x="87366" y="61274"/>
                  </a:cubicBezTo>
                  <a:close/>
                  <a:moveTo>
                    <a:pt x="69636" y="1"/>
                  </a:moveTo>
                  <a:cubicBezTo>
                    <a:pt x="68845" y="1"/>
                    <a:pt x="68061" y="213"/>
                    <a:pt x="67364" y="637"/>
                  </a:cubicBezTo>
                  <a:cubicBezTo>
                    <a:pt x="57862" y="6353"/>
                    <a:pt x="50932" y="19355"/>
                    <a:pt x="48908" y="34787"/>
                  </a:cubicBezTo>
                  <a:cubicBezTo>
                    <a:pt x="41519" y="31839"/>
                    <a:pt x="34157" y="30346"/>
                    <a:pt x="27448" y="30346"/>
                  </a:cubicBezTo>
                  <a:cubicBezTo>
                    <a:pt x="21312" y="30346"/>
                    <a:pt x="15724" y="31595"/>
                    <a:pt x="11162" y="34120"/>
                  </a:cubicBezTo>
                  <a:cubicBezTo>
                    <a:pt x="10019" y="34739"/>
                    <a:pt x="9257" y="35811"/>
                    <a:pt x="8995" y="37073"/>
                  </a:cubicBezTo>
                  <a:cubicBezTo>
                    <a:pt x="8709" y="38311"/>
                    <a:pt x="9019" y="39621"/>
                    <a:pt x="9781" y="40645"/>
                  </a:cubicBezTo>
                  <a:lnTo>
                    <a:pt x="17259" y="50433"/>
                  </a:lnTo>
                  <a:lnTo>
                    <a:pt x="17259" y="50433"/>
                  </a:lnTo>
                  <a:lnTo>
                    <a:pt x="5066" y="48861"/>
                  </a:lnTo>
                  <a:cubicBezTo>
                    <a:pt x="4869" y="48832"/>
                    <a:pt x="4673" y="48818"/>
                    <a:pt x="4478" y="48818"/>
                  </a:cubicBezTo>
                  <a:cubicBezTo>
                    <a:pt x="2109" y="48818"/>
                    <a:pt x="0" y="50892"/>
                    <a:pt x="88" y="53291"/>
                  </a:cubicBezTo>
                  <a:cubicBezTo>
                    <a:pt x="327" y="66817"/>
                    <a:pt x="11424" y="81868"/>
                    <a:pt x="28404" y="91679"/>
                  </a:cubicBezTo>
                  <a:cubicBezTo>
                    <a:pt x="29356" y="92203"/>
                    <a:pt x="30309" y="92727"/>
                    <a:pt x="31262" y="93251"/>
                  </a:cubicBezTo>
                  <a:cubicBezTo>
                    <a:pt x="16616" y="106349"/>
                    <a:pt x="7757" y="126234"/>
                    <a:pt x="11496" y="139903"/>
                  </a:cubicBezTo>
                  <a:cubicBezTo>
                    <a:pt x="11925" y="141881"/>
                    <a:pt x="13873" y="143229"/>
                    <a:pt x="15841" y="143229"/>
                  </a:cubicBezTo>
                  <a:cubicBezTo>
                    <a:pt x="16386" y="143229"/>
                    <a:pt x="16933" y="143126"/>
                    <a:pt x="17449" y="142904"/>
                  </a:cubicBezTo>
                  <a:lnTo>
                    <a:pt x="28809" y="138236"/>
                  </a:lnTo>
                  <a:lnTo>
                    <a:pt x="28809" y="138236"/>
                  </a:lnTo>
                  <a:lnTo>
                    <a:pt x="24141" y="149596"/>
                  </a:lnTo>
                  <a:cubicBezTo>
                    <a:pt x="23665" y="150787"/>
                    <a:pt x="23689" y="152120"/>
                    <a:pt x="24284" y="153263"/>
                  </a:cubicBezTo>
                  <a:cubicBezTo>
                    <a:pt x="24855" y="154383"/>
                    <a:pt x="25903" y="155216"/>
                    <a:pt x="27142" y="155550"/>
                  </a:cubicBezTo>
                  <a:cubicBezTo>
                    <a:pt x="29309" y="156097"/>
                    <a:pt x="31643" y="156359"/>
                    <a:pt x="34024" y="156359"/>
                  </a:cubicBezTo>
                  <a:cubicBezTo>
                    <a:pt x="34292" y="156368"/>
                    <a:pt x="34561" y="156372"/>
                    <a:pt x="34832" y="156372"/>
                  </a:cubicBezTo>
                  <a:cubicBezTo>
                    <a:pt x="49743" y="156372"/>
                    <a:pt x="69356" y="143590"/>
                    <a:pt x="79367" y="128925"/>
                  </a:cubicBezTo>
                  <a:cubicBezTo>
                    <a:pt x="81653" y="132164"/>
                    <a:pt x="84273" y="135212"/>
                    <a:pt x="87154" y="138141"/>
                  </a:cubicBezTo>
                  <a:cubicBezTo>
                    <a:pt x="98704" y="149691"/>
                    <a:pt x="112731" y="156359"/>
                    <a:pt x="124686" y="156359"/>
                  </a:cubicBezTo>
                  <a:cubicBezTo>
                    <a:pt x="127067" y="156359"/>
                    <a:pt x="129377" y="156073"/>
                    <a:pt x="131568" y="155550"/>
                  </a:cubicBezTo>
                  <a:cubicBezTo>
                    <a:pt x="132830" y="155240"/>
                    <a:pt x="133854" y="154406"/>
                    <a:pt x="134426" y="153263"/>
                  </a:cubicBezTo>
                  <a:cubicBezTo>
                    <a:pt x="134997" y="152120"/>
                    <a:pt x="135045" y="150787"/>
                    <a:pt x="134569" y="149596"/>
                  </a:cubicBezTo>
                  <a:lnTo>
                    <a:pt x="129901" y="138236"/>
                  </a:lnTo>
                  <a:lnTo>
                    <a:pt x="141284" y="142904"/>
                  </a:lnTo>
                  <a:cubicBezTo>
                    <a:pt x="141820" y="143118"/>
                    <a:pt x="142385" y="143227"/>
                    <a:pt x="142946" y="143227"/>
                  </a:cubicBezTo>
                  <a:cubicBezTo>
                    <a:pt x="143632" y="143227"/>
                    <a:pt x="144312" y="143065"/>
                    <a:pt x="144928" y="142737"/>
                  </a:cubicBezTo>
                  <a:cubicBezTo>
                    <a:pt x="146071" y="142190"/>
                    <a:pt x="146905" y="141142"/>
                    <a:pt x="147238" y="139903"/>
                  </a:cubicBezTo>
                  <a:cubicBezTo>
                    <a:pt x="150501" y="126758"/>
                    <a:pt x="143690" y="109350"/>
                    <a:pt x="129806" y="95514"/>
                  </a:cubicBezTo>
                  <a:cubicBezTo>
                    <a:pt x="128949" y="94728"/>
                    <a:pt x="128163" y="93989"/>
                    <a:pt x="127377" y="93251"/>
                  </a:cubicBezTo>
                  <a:cubicBezTo>
                    <a:pt x="128329" y="92751"/>
                    <a:pt x="129306" y="92203"/>
                    <a:pt x="130235" y="91679"/>
                  </a:cubicBezTo>
                  <a:cubicBezTo>
                    <a:pt x="147190" y="81868"/>
                    <a:pt x="158312" y="66817"/>
                    <a:pt x="158550" y="53291"/>
                  </a:cubicBezTo>
                  <a:cubicBezTo>
                    <a:pt x="158574" y="52005"/>
                    <a:pt x="158026" y="50790"/>
                    <a:pt x="157073" y="49933"/>
                  </a:cubicBezTo>
                  <a:cubicBezTo>
                    <a:pt x="156276" y="49215"/>
                    <a:pt x="155262" y="48815"/>
                    <a:pt x="154199" y="48815"/>
                  </a:cubicBezTo>
                  <a:cubicBezTo>
                    <a:pt x="153992" y="48815"/>
                    <a:pt x="153783" y="48830"/>
                    <a:pt x="153573" y="48861"/>
                  </a:cubicBezTo>
                  <a:lnTo>
                    <a:pt x="141356" y="50433"/>
                  </a:lnTo>
                  <a:lnTo>
                    <a:pt x="148834" y="40645"/>
                  </a:lnTo>
                  <a:cubicBezTo>
                    <a:pt x="149620" y="39621"/>
                    <a:pt x="149905" y="38311"/>
                    <a:pt x="149643" y="37073"/>
                  </a:cubicBezTo>
                  <a:cubicBezTo>
                    <a:pt x="149381" y="35811"/>
                    <a:pt x="148596" y="34739"/>
                    <a:pt x="147476" y="34120"/>
                  </a:cubicBezTo>
                  <a:cubicBezTo>
                    <a:pt x="142956" y="31615"/>
                    <a:pt x="137364" y="30385"/>
                    <a:pt x="131230" y="30385"/>
                  </a:cubicBezTo>
                  <a:cubicBezTo>
                    <a:pt x="123953" y="30385"/>
                    <a:pt x="115913" y="32116"/>
                    <a:pt x="107992" y="35501"/>
                  </a:cubicBezTo>
                  <a:cubicBezTo>
                    <a:pt x="106087" y="19736"/>
                    <a:pt x="99133" y="6448"/>
                    <a:pt x="89440" y="637"/>
                  </a:cubicBezTo>
                  <a:cubicBezTo>
                    <a:pt x="88743" y="213"/>
                    <a:pt x="87959" y="1"/>
                    <a:pt x="87168" y="1"/>
                  </a:cubicBezTo>
                  <a:cubicBezTo>
                    <a:pt x="86716" y="1"/>
                    <a:pt x="86262" y="70"/>
                    <a:pt x="85821" y="208"/>
                  </a:cubicBezTo>
                  <a:cubicBezTo>
                    <a:pt x="84582" y="613"/>
                    <a:pt x="83606" y="1518"/>
                    <a:pt x="83130" y="2709"/>
                  </a:cubicBezTo>
                  <a:lnTo>
                    <a:pt x="78414" y="14068"/>
                  </a:lnTo>
                  <a:lnTo>
                    <a:pt x="73675" y="2709"/>
                  </a:lnTo>
                  <a:cubicBezTo>
                    <a:pt x="73175" y="1518"/>
                    <a:pt x="72175" y="637"/>
                    <a:pt x="70984" y="208"/>
                  </a:cubicBezTo>
                  <a:cubicBezTo>
                    <a:pt x="70542" y="70"/>
                    <a:pt x="70088" y="1"/>
                    <a:pt x="6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1"/>
          <p:cNvGrpSpPr/>
          <p:nvPr/>
        </p:nvGrpSpPr>
        <p:grpSpPr>
          <a:xfrm>
            <a:off x="1521693" y="3235213"/>
            <a:ext cx="349874" cy="347283"/>
            <a:chOff x="1521693" y="3235213"/>
            <a:chExt cx="349874" cy="347283"/>
          </a:xfrm>
        </p:grpSpPr>
        <p:sp>
          <p:nvSpPr>
            <p:cNvPr id="1508" name="Google Shape;1508;p61"/>
            <p:cNvSpPr/>
            <p:nvPr/>
          </p:nvSpPr>
          <p:spPr>
            <a:xfrm>
              <a:off x="1800161" y="3275479"/>
              <a:ext cx="71406" cy="78142"/>
            </a:xfrm>
            <a:custGeom>
              <a:avLst/>
              <a:gdLst/>
              <a:ahLst/>
              <a:cxnLst/>
              <a:rect l="l" t="t" r="r" b="b"/>
              <a:pathLst>
                <a:path w="61823" h="67655" extrusionOk="0">
                  <a:moveTo>
                    <a:pt x="14503" y="0"/>
                  </a:moveTo>
                  <a:cubicBezTo>
                    <a:pt x="14337" y="1691"/>
                    <a:pt x="14003" y="3358"/>
                    <a:pt x="13551" y="5049"/>
                  </a:cubicBezTo>
                  <a:lnTo>
                    <a:pt x="0" y="51487"/>
                  </a:lnTo>
                  <a:lnTo>
                    <a:pt x="33388" y="66847"/>
                  </a:lnTo>
                  <a:cubicBezTo>
                    <a:pt x="34554" y="67384"/>
                    <a:pt x="35820" y="67654"/>
                    <a:pt x="37085" y="67654"/>
                  </a:cubicBezTo>
                  <a:cubicBezTo>
                    <a:pt x="38119" y="67654"/>
                    <a:pt x="39152" y="67473"/>
                    <a:pt x="40128" y="67109"/>
                  </a:cubicBezTo>
                  <a:cubicBezTo>
                    <a:pt x="42319" y="66323"/>
                    <a:pt x="44081" y="64632"/>
                    <a:pt x="45057" y="62537"/>
                  </a:cubicBezTo>
                  <a:lnTo>
                    <a:pt x="59775" y="30530"/>
                  </a:lnTo>
                  <a:cubicBezTo>
                    <a:pt x="61823" y="26101"/>
                    <a:pt x="59894" y="20862"/>
                    <a:pt x="55488" y="18837"/>
                  </a:cubicBezTo>
                  <a:lnTo>
                    <a:pt x="14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1"/>
            <p:cNvSpPr/>
            <p:nvPr/>
          </p:nvSpPr>
          <p:spPr>
            <a:xfrm>
              <a:off x="1595628" y="3235213"/>
              <a:ext cx="202031" cy="123498"/>
            </a:xfrm>
            <a:custGeom>
              <a:avLst/>
              <a:gdLst/>
              <a:ahLst/>
              <a:cxnLst/>
              <a:rect l="l" t="t" r="r" b="b"/>
              <a:pathLst>
                <a:path w="174919" h="106925" extrusionOk="0">
                  <a:moveTo>
                    <a:pt x="57226" y="1"/>
                  </a:moveTo>
                  <a:cubicBezTo>
                    <a:pt x="55886" y="1"/>
                    <a:pt x="54539" y="306"/>
                    <a:pt x="53298" y="927"/>
                  </a:cubicBezTo>
                  <a:lnTo>
                    <a:pt x="5716" y="24574"/>
                  </a:lnTo>
                  <a:cubicBezTo>
                    <a:pt x="1906" y="26479"/>
                    <a:pt x="1" y="30838"/>
                    <a:pt x="1191" y="34934"/>
                  </a:cubicBezTo>
                  <a:lnTo>
                    <a:pt x="22124" y="106924"/>
                  </a:lnTo>
                  <a:lnTo>
                    <a:pt x="53440" y="106924"/>
                  </a:lnTo>
                  <a:lnTo>
                    <a:pt x="53440" y="67559"/>
                  </a:lnTo>
                  <a:cubicBezTo>
                    <a:pt x="53440" y="62725"/>
                    <a:pt x="57370" y="58748"/>
                    <a:pt x="62252" y="58748"/>
                  </a:cubicBezTo>
                  <a:lnTo>
                    <a:pt x="87495" y="58748"/>
                  </a:lnTo>
                  <a:cubicBezTo>
                    <a:pt x="99212" y="59224"/>
                    <a:pt x="99164" y="75894"/>
                    <a:pt x="87495" y="76371"/>
                  </a:cubicBezTo>
                  <a:lnTo>
                    <a:pt x="71063" y="76371"/>
                  </a:lnTo>
                  <a:lnTo>
                    <a:pt x="71063" y="106924"/>
                  </a:lnTo>
                  <a:lnTo>
                    <a:pt x="152723" y="106924"/>
                  </a:lnTo>
                  <a:lnTo>
                    <a:pt x="173727" y="34981"/>
                  </a:lnTo>
                  <a:cubicBezTo>
                    <a:pt x="174918" y="30861"/>
                    <a:pt x="173013" y="26527"/>
                    <a:pt x="169203" y="24622"/>
                  </a:cubicBezTo>
                  <a:lnTo>
                    <a:pt x="121598" y="950"/>
                  </a:lnTo>
                  <a:cubicBezTo>
                    <a:pt x="120353" y="328"/>
                    <a:pt x="119002" y="22"/>
                    <a:pt x="117657" y="22"/>
                  </a:cubicBezTo>
                  <a:cubicBezTo>
                    <a:pt x="115759" y="22"/>
                    <a:pt x="113871" y="633"/>
                    <a:pt x="112310" y="1832"/>
                  </a:cubicBezTo>
                  <a:lnTo>
                    <a:pt x="88019" y="20502"/>
                  </a:lnTo>
                  <a:lnTo>
                    <a:pt x="62442" y="1713"/>
                  </a:lnTo>
                  <a:cubicBezTo>
                    <a:pt x="60910" y="581"/>
                    <a:pt x="59074" y="1"/>
                    <a:pt x="57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1"/>
            <p:cNvSpPr/>
            <p:nvPr/>
          </p:nvSpPr>
          <p:spPr>
            <a:xfrm>
              <a:off x="1521693" y="3275479"/>
              <a:ext cx="71378" cy="78114"/>
            </a:xfrm>
            <a:custGeom>
              <a:avLst/>
              <a:gdLst/>
              <a:ahLst/>
              <a:cxnLst/>
              <a:rect l="l" t="t" r="r" b="b"/>
              <a:pathLst>
                <a:path w="61799" h="67631" extrusionOk="0">
                  <a:moveTo>
                    <a:pt x="47320" y="0"/>
                  </a:moveTo>
                  <a:lnTo>
                    <a:pt x="6335" y="18837"/>
                  </a:lnTo>
                  <a:cubicBezTo>
                    <a:pt x="1929" y="20862"/>
                    <a:pt x="0" y="26101"/>
                    <a:pt x="2025" y="30506"/>
                  </a:cubicBezTo>
                  <a:lnTo>
                    <a:pt x="16718" y="62489"/>
                  </a:lnTo>
                  <a:cubicBezTo>
                    <a:pt x="17718" y="64608"/>
                    <a:pt x="19504" y="66275"/>
                    <a:pt x="21672" y="67085"/>
                  </a:cubicBezTo>
                  <a:cubicBezTo>
                    <a:pt x="22658" y="67450"/>
                    <a:pt x="23692" y="67631"/>
                    <a:pt x="24722" y="67631"/>
                  </a:cubicBezTo>
                  <a:cubicBezTo>
                    <a:pt x="25981" y="67631"/>
                    <a:pt x="27235" y="67360"/>
                    <a:pt x="28387" y="66823"/>
                  </a:cubicBezTo>
                  <a:lnTo>
                    <a:pt x="61799" y="51463"/>
                  </a:lnTo>
                  <a:lnTo>
                    <a:pt x="48272" y="5049"/>
                  </a:lnTo>
                  <a:cubicBezTo>
                    <a:pt x="47796" y="3382"/>
                    <a:pt x="47487" y="1691"/>
                    <a:pt x="47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1"/>
            <p:cNvSpPr/>
            <p:nvPr/>
          </p:nvSpPr>
          <p:spPr>
            <a:xfrm>
              <a:off x="1580555" y="3379065"/>
              <a:ext cx="232287" cy="203431"/>
            </a:xfrm>
            <a:custGeom>
              <a:avLst/>
              <a:gdLst/>
              <a:ahLst/>
              <a:cxnLst/>
              <a:rect l="l" t="t" r="r" b="b"/>
              <a:pathLst>
                <a:path w="201114" h="176131" extrusionOk="0">
                  <a:moveTo>
                    <a:pt x="36079" y="0"/>
                  </a:moveTo>
                  <a:cubicBezTo>
                    <a:pt x="10669" y="46414"/>
                    <a:pt x="0" y="128598"/>
                    <a:pt x="1739" y="167677"/>
                  </a:cubicBezTo>
                  <a:cubicBezTo>
                    <a:pt x="1906" y="172416"/>
                    <a:pt x="5811" y="176131"/>
                    <a:pt x="10550" y="176131"/>
                  </a:cubicBezTo>
                  <a:lnTo>
                    <a:pt x="190612" y="176131"/>
                  </a:lnTo>
                  <a:cubicBezTo>
                    <a:pt x="195351" y="176131"/>
                    <a:pt x="199209" y="172416"/>
                    <a:pt x="199423" y="167677"/>
                  </a:cubicBezTo>
                  <a:cubicBezTo>
                    <a:pt x="201114" y="128502"/>
                    <a:pt x="190492" y="46486"/>
                    <a:pt x="165059" y="0"/>
                  </a:cubicBezTo>
                  <a:lnTo>
                    <a:pt x="84113" y="0"/>
                  </a:lnTo>
                  <a:lnTo>
                    <a:pt x="84113" y="24076"/>
                  </a:lnTo>
                  <a:cubicBezTo>
                    <a:pt x="83875" y="29920"/>
                    <a:pt x="79593" y="32837"/>
                    <a:pt x="75308" y="32837"/>
                  </a:cubicBezTo>
                  <a:cubicBezTo>
                    <a:pt x="71020" y="32837"/>
                    <a:pt x="66729" y="29914"/>
                    <a:pt x="66490" y="24076"/>
                  </a:cubicBezTo>
                  <a:lnTo>
                    <a:pt x="66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1"/>
          <p:cNvGrpSpPr/>
          <p:nvPr/>
        </p:nvGrpSpPr>
        <p:grpSpPr>
          <a:xfrm>
            <a:off x="2273021" y="3235430"/>
            <a:ext cx="359118" cy="346929"/>
            <a:chOff x="2273021" y="3235430"/>
            <a:chExt cx="359118" cy="346929"/>
          </a:xfrm>
        </p:grpSpPr>
        <p:sp>
          <p:nvSpPr>
            <p:cNvPr id="1513" name="Google Shape;1513;p61"/>
            <p:cNvSpPr/>
            <p:nvPr/>
          </p:nvSpPr>
          <p:spPr>
            <a:xfrm>
              <a:off x="2526241" y="3553725"/>
              <a:ext cx="20356" cy="28634"/>
            </a:xfrm>
            <a:custGeom>
              <a:avLst/>
              <a:gdLst/>
              <a:ahLst/>
              <a:cxnLst/>
              <a:rect l="l" t="t" r="r" b="b"/>
              <a:pathLst>
                <a:path w="17624" h="24791" extrusionOk="0">
                  <a:moveTo>
                    <a:pt x="1" y="0"/>
                  </a:moveTo>
                  <a:lnTo>
                    <a:pt x="1" y="16003"/>
                  </a:lnTo>
                  <a:cubicBezTo>
                    <a:pt x="239" y="21862"/>
                    <a:pt x="4531" y="24791"/>
                    <a:pt x="8821" y="24791"/>
                  </a:cubicBezTo>
                  <a:cubicBezTo>
                    <a:pt x="13111" y="24791"/>
                    <a:pt x="17397" y="21862"/>
                    <a:pt x="17623" y="16003"/>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1"/>
            <p:cNvSpPr/>
            <p:nvPr/>
          </p:nvSpPr>
          <p:spPr>
            <a:xfrm>
              <a:off x="2499450" y="3509688"/>
              <a:ext cx="73964" cy="23683"/>
            </a:xfrm>
            <a:custGeom>
              <a:avLst/>
              <a:gdLst/>
              <a:ahLst/>
              <a:cxnLst/>
              <a:rect l="l" t="t" r="r" b="b"/>
              <a:pathLst>
                <a:path w="64038" h="20505" extrusionOk="0">
                  <a:moveTo>
                    <a:pt x="5954" y="0"/>
                  </a:moveTo>
                  <a:lnTo>
                    <a:pt x="1667" y="7169"/>
                  </a:lnTo>
                  <a:cubicBezTo>
                    <a:pt x="24" y="9907"/>
                    <a:pt x="0" y="13265"/>
                    <a:pt x="1572" y="16027"/>
                  </a:cubicBezTo>
                  <a:cubicBezTo>
                    <a:pt x="3144" y="18814"/>
                    <a:pt x="6073" y="20505"/>
                    <a:pt x="9264" y="20505"/>
                  </a:cubicBezTo>
                  <a:lnTo>
                    <a:pt x="54774" y="20505"/>
                  </a:lnTo>
                  <a:cubicBezTo>
                    <a:pt x="57965" y="20505"/>
                    <a:pt x="60870" y="18814"/>
                    <a:pt x="62466" y="16027"/>
                  </a:cubicBezTo>
                  <a:cubicBezTo>
                    <a:pt x="64038" y="13265"/>
                    <a:pt x="63966" y="9883"/>
                    <a:pt x="62371" y="7169"/>
                  </a:cubicBezTo>
                  <a:lnTo>
                    <a:pt x="58036" y="24"/>
                  </a:lnTo>
                  <a:cubicBezTo>
                    <a:pt x="49666" y="3668"/>
                    <a:pt x="40854" y="5496"/>
                    <a:pt x="32031" y="5496"/>
                  </a:cubicBezTo>
                  <a:cubicBezTo>
                    <a:pt x="23208" y="5496"/>
                    <a:pt x="14372" y="3668"/>
                    <a:pt x="5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1"/>
            <p:cNvSpPr/>
            <p:nvPr/>
          </p:nvSpPr>
          <p:spPr>
            <a:xfrm>
              <a:off x="2512433" y="3306862"/>
              <a:ext cx="119707" cy="188773"/>
            </a:xfrm>
            <a:custGeom>
              <a:avLst/>
              <a:gdLst/>
              <a:ahLst/>
              <a:cxnLst/>
              <a:rect l="l" t="t" r="r" b="b"/>
              <a:pathLst>
                <a:path w="103642" h="163440" extrusionOk="0">
                  <a:moveTo>
                    <a:pt x="52250" y="0"/>
                  </a:moveTo>
                  <a:lnTo>
                    <a:pt x="52250" y="0"/>
                  </a:lnTo>
                  <a:cubicBezTo>
                    <a:pt x="65181" y="42509"/>
                    <a:pt x="51916" y="88018"/>
                    <a:pt x="26840" y="127693"/>
                  </a:cubicBezTo>
                  <a:cubicBezTo>
                    <a:pt x="18648" y="140053"/>
                    <a:pt x="9622" y="150412"/>
                    <a:pt x="1" y="158652"/>
                  </a:cubicBezTo>
                  <a:cubicBezTo>
                    <a:pt x="7298" y="161901"/>
                    <a:pt x="14384" y="163440"/>
                    <a:pt x="21223" y="163440"/>
                  </a:cubicBezTo>
                  <a:cubicBezTo>
                    <a:pt x="41102" y="163440"/>
                    <a:pt x="58894" y="150439"/>
                    <a:pt x="73707" y="128645"/>
                  </a:cubicBezTo>
                  <a:cubicBezTo>
                    <a:pt x="103642" y="83803"/>
                    <a:pt x="102975" y="25244"/>
                    <a:pt x="52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1"/>
            <p:cNvSpPr/>
            <p:nvPr/>
          </p:nvSpPr>
          <p:spPr>
            <a:xfrm>
              <a:off x="2334895" y="3235430"/>
              <a:ext cx="224837" cy="260664"/>
            </a:xfrm>
            <a:custGeom>
              <a:avLst/>
              <a:gdLst/>
              <a:ahLst/>
              <a:cxnLst/>
              <a:rect l="l" t="t" r="r" b="b"/>
              <a:pathLst>
                <a:path w="194664" h="225683" extrusionOk="0">
                  <a:moveTo>
                    <a:pt x="98701" y="80636"/>
                  </a:moveTo>
                  <a:cubicBezTo>
                    <a:pt x="103583" y="80636"/>
                    <a:pt x="107584" y="84613"/>
                    <a:pt x="107584" y="89495"/>
                  </a:cubicBezTo>
                  <a:cubicBezTo>
                    <a:pt x="107334" y="95389"/>
                    <a:pt x="103018" y="98336"/>
                    <a:pt x="98701" y="98336"/>
                  </a:cubicBezTo>
                  <a:cubicBezTo>
                    <a:pt x="94385" y="98336"/>
                    <a:pt x="90069" y="95389"/>
                    <a:pt x="89819" y="89495"/>
                  </a:cubicBezTo>
                  <a:cubicBezTo>
                    <a:pt x="89819" y="84613"/>
                    <a:pt x="93796" y="80636"/>
                    <a:pt x="98701" y="80636"/>
                  </a:cubicBezTo>
                  <a:close/>
                  <a:moveTo>
                    <a:pt x="63086" y="104828"/>
                  </a:moveTo>
                  <a:cubicBezTo>
                    <a:pt x="68631" y="104828"/>
                    <a:pt x="74085" y="106107"/>
                    <a:pt x="79388" y="108642"/>
                  </a:cubicBezTo>
                  <a:lnTo>
                    <a:pt x="82865" y="110309"/>
                  </a:lnTo>
                  <a:cubicBezTo>
                    <a:pt x="87270" y="112404"/>
                    <a:pt x="89128" y="117643"/>
                    <a:pt x="87009" y="122049"/>
                  </a:cubicBezTo>
                  <a:cubicBezTo>
                    <a:pt x="85488" y="125245"/>
                    <a:pt x="82299" y="127067"/>
                    <a:pt x="79035" y="127067"/>
                  </a:cubicBezTo>
                  <a:cubicBezTo>
                    <a:pt x="77751" y="127067"/>
                    <a:pt x="76455" y="126785"/>
                    <a:pt x="75244" y="126193"/>
                  </a:cubicBezTo>
                  <a:lnTo>
                    <a:pt x="71767" y="124526"/>
                  </a:lnTo>
                  <a:cubicBezTo>
                    <a:pt x="68862" y="123138"/>
                    <a:pt x="66018" y="122452"/>
                    <a:pt x="63087" y="122452"/>
                  </a:cubicBezTo>
                  <a:cubicBezTo>
                    <a:pt x="61189" y="122452"/>
                    <a:pt x="59253" y="122740"/>
                    <a:pt x="57240" y="123311"/>
                  </a:cubicBezTo>
                  <a:cubicBezTo>
                    <a:pt x="56432" y="123542"/>
                    <a:pt x="55617" y="123652"/>
                    <a:pt x="54815" y="123652"/>
                  </a:cubicBezTo>
                  <a:cubicBezTo>
                    <a:pt x="50988" y="123652"/>
                    <a:pt x="47460" y="121141"/>
                    <a:pt x="46357" y="117262"/>
                  </a:cubicBezTo>
                  <a:cubicBezTo>
                    <a:pt x="45047" y="112571"/>
                    <a:pt x="47738" y="107713"/>
                    <a:pt x="52430" y="106379"/>
                  </a:cubicBezTo>
                  <a:cubicBezTo>
                    <a:pt x="56008" y="105344"/>
                    <a:pt x="59565" y="104828"/>
                    <a:pt x="63086" y="104828"/>
                  </a:cubicBezTo>
                  <a:close/>
                  <a:moveTo>
                    <a:pt x="140054" y="72882"/>
                  </a:moveTo>
                  <a:cubicBezTo>
                    <a:pt x="144544" y="72882"/>
                    <a:pt x="148379" y="76340"/>
                    <a:pt x="148783" y="80922"/>
                  </a:cubicBezTo>
                  <a:cubicBezTo>
                    <a:pt x="152594" y="128193"/>
                    <a:pt x="112681" y="121001"/>
                    <a:pt x="112942" y="157008"/>
                  </a:cubicBezTo>
                  <a:cubicBezTo>
                    <a:pt x="112716" y="162855"/>
                    <a:pt x="108424" y="165778"/>
                    <a:pt x="104131" y="165778"/>
                  </a:cubicBezTo>
                  <a:cubicBezTo>
                    <a:pt x="99839" y="165778"/>
                    <a:pt x="95546" y="162855"/>
                    <a:pt x="95320" y="157008"/>
                  </a:cubicBezTo>
                  <a:cubicBezTo>
                    <a:pt x="95296" y="132599"/>
                    <a:pt x="107346" y="121906"/>
                    <a:pt x="117039" y="113309"/>
                  </a:cubicBezTo>
                  <a:cubicBezTo>
                    <a:pt x="126160" y="105236"/>
                    <a:pt x="132732" y="99378"/>
                    <a:pt x="131208" y="82470"/>
                  </a:cubicBezTo>
                  <a:cubicBezTo>
                    <a:pt x="130780" y="77611"/>
                    <a:pt x="134376" y="73325"/>
                    <a:pt x="139234" y="72920"/>
                  </a:cubicBezTo>
                  <a:cubicBezTo>
                    <a:pt x="139509" y="72894"/>
                    <a:pt x="139783" y="72882"/>
                    <a:pt x="140054" y="72882"/>
                  </a:cubicBezTo>
                  <a:close/>
                  <a:moveTo>
                    <a:pt x="97332" y="0"/>
                  </a:moveTo>
                  <a:cubicBezTo>
                    <a:pt x="50596" y="0"/>
                    <a:pt x="3860" y="31864"/>
                    <a:pt x="1229" y="95591"/>
                  </a:cubicBezTo>
                  <a:cubicBezTo>
                    <a:pt x="1" y="144172"/>
                    <a:pt x="43367" y="225682"/>
                    <a:pt x="96023" y="225682"/>
                  </a:cubicBezTo>
                  <a:cubicBezTo>
                    <a:pt x="96462" y="225682"/>
                    <a:pt x="96903" y="225677"/>
                    <a:pt x="97344" y="225665"/>
                  </a:cubicBezTo>
                  <a:cubicBezTo>
                    <a:pt x="97785" y="225677"/>
                    <a:pt x="98226" y="225682"/>
                    <a:pt x="98666" y="225682"/>
                  </a:cubicBezTo>
                  <a:cubicBezTo>
                    <a:pt x="151321" y="225682"/>
                    <a:pt x="194664" y="144195"/>
                    <a:pt x="193435" y="95591"/>
                  </a:cubicBezTo>
                  <a:cubicBezTo>
                    <a:pt x="190804" y="31864"/>
                    <a:pt x="144068" y="0"/>
                    <a:pt x="97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1"/>
            <p:cNvSpPr/>
            <p:nvPr/>
          </p:nvSpPr>
          <p:spPr>
            <a:xfrm>
              <a:off x="2348059" y="3553725"/>
              <a:ext cx="20356" cy="28634"/>
            </a:xfrm>
            <a:custGeom>
              <a:avLst/>
              <a:gdLst/>
              <a:ahLst/>
              <a:cxnLst/>
              <a:rect l="l" t="t" r="r" b="b"/>
              <a:pathLst>
                <a:path w="17624" h="24791" extrusionOk="0">
                  <a:moveTo>
                    <a:pt x="1" y="0"/>
                  </a:moveTo>
                  <a:lnTo>
                    <a:pt x="1" y="16003"/>
                  </a:lnTo>
                  <a:cubicBezTo>
                    <a:pt x="239" y="21862"/>
                    <a:pt x="4531" y="24791"/>
                    <a:pt x="8821" y="24791"/>
                  </a:cubicBezTo>
                  <a:cubicBezTo>
                    <a:pt x="13110" y="24791"/>
                    <a:pt x="17397" y="21862"/>
                    <a:pt x="17623" y="16003"/>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1"/>
            <p:cNvSpPr/>
            <p:nvPr/>
          </p:nvSpPr>
          <p:spPr>
            <a:xfrm>
              <a:off x="2321269" y="3509688"/>
              <a:ext cx="73964" cy="23683"/>
            </a:xfrm>
            <a:custGeom>
              <a:avLst/>
              <a:gdLst/>
              <a:ahLst/>
              <a:cxnLst/>
              <a:rect l="l" t="t" r="r" b="b"/>
              <a:pathLst>
                <a:path w="64038" h="20505" extrusionOk="0">
                  <a:moveTo>
                    <a:pt x="58060" y="0"/>
                  </a:moveTo>
                  <a:cubicBezTo>
                    <a:pt x="49630" y="3656"/>
                    <a:pt x="40794" y="5478"/>
                    <a:pt x="31971" y="5478"/>
                  </a:cubicBezTo>
                  <a:cubicBezTo>
                    <a:pt x="23148" y="5478"/>
                    <a:pt x="14337" y="3656"/>
                    <a:pt x="5954" y="24"/>
                  </a:cubicBezTo>
                  <a:lnTo>
                    <a:pt x="1667" y="7169"/>
                  </a:lnTo>
                  <a:cubicBezTo>
                    <a:pt x="48" y="9883"/>
                    <a:pt x="0" y="13265"/>
                    <a:pt x="1596" y="16027"/>
                  </a:cubicBezTo>
                  <a:cubicBezTo>
                    <a:pt x="3168" y="18814"/>
                    <a:pt x="6073" y="20505"/>
                    <a:pt x="9264" y="20505"/>
                  </a:cubicBezTo>
                  <a:lnTo>
                    <a:pt x="54774" y="20505"/>
                  </a:lnTo>
                  <a:cubicBezTo>
                    <a:pt x="57965" y="20505"/>
                    <a:pt x="60894" y="18814"/>
                    <a:pt x="62466" y="16027"/>
                  </a:cubicBezTo>
                  <a:cubicBezTo>
                    <a:pt x="64037" y="13265"/>
                    <a:pt x="63990" y="9883"/>
                    <a:pt x="62370" y="7169"/>
                  </a:cubicBezTo>
                  <a:lnTo>
                    <a:pt x="5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1"/>
            <p:cNvSpPr/>
            <p:nvPr/>
          </p:nvSpPr>
          <p:spPr>
            <a:xfrm>
              <a:off x="2273021" y="3306862"/>
              <a:ext cx="109146" cy="188936"/>
            </a:xfrm>
            <a:custGeom>
              <a:avLst/>
              <a:gdLst/>
              <a:ahLst/>
              <a:cxnLst/>
              <a:rect l="l" t="t" r="r" b="b"/>
              <a:pathLst>
                <a:path w="94499" h="163581" extrusionOk="0">
                  <a:moveTo>
                    <a:pt x="42297" y="0"/>
                  </a:moveTo>
                  <a:lnTo>
                    <a:pt x="42297" y="0"/>
                  </a:lnTo>
                  <a:cubicBezTo>
                    <a:pt x="17578" y="11812"/>
                    <a:pt x="431" y="37055"/>
                    <a:pt x="431" y="66228"/>
                  </a:cubicBezTo>
                  <a:cubicBezTo>
                    <a:pt x="1" y="104933"/>
                    <a:pt x="32413" y="163581"/>
                    <a:pt x="73817" y="163581"/>
                  </a:cubicBezTo>
                  <a:cubicBezTo>
                    <a:pt x="80509" y="163581"/>
                    <a:pt x="87437" y="162048"/>
                    <a:pt x="94498" y="158652"/>
                  </a:cubicBezTo>
                  <a:cubicBezTo>
                    <a:pt x="52680" y="121596"/>
                    <a:pt x="25746" y="52487"/>
                    <a:pt x="42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1"/>
            <p:cNvSpPr/>
            <p:nvPr/>
          </p:nvSpPr>
          <p:spPr>
            <a:xfrm>
              <a:off x="2437150" y="3570888"/>
              <a:ext cx="20356" cy="11470"/>
            </a:xfrm>
            <a:custGeom>
              <a:avLst/>
              <a:gdLst/>
              <a:ahLst/>
              <a:cxnLst/>
              <a:rect l="l" t="t" r="r" b="b"/>
              <a:pathLst>
                <a:path w="17624" h="9931" extrusionOk="0">
                  <a:moveTo>
                    <a:pt x="1" y="0"/>
                  </a:moveTo>
                  <a:lnTo>
                    <a:pt x="1" y="1143"/>
                  </a:lnTo>
                  <a:cubicBezTo>
                    <a:pt x="239" y="7002"/>
                    <a:pt x="4531" y="9931"/>
                    <a:pt x="8821" y="9931"/>
                  </a:cubicBezTo>
                  <a:cubicBezTo>
                    <a:pt x="13111" y="9931"/>
                    <a:pt x="17397" y="7002"/>
                    <a:pt x="17623" y="1143"/>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1"/>
            <p:cNvSpPr/>
            <p:nvPr/>
          </p:nvSpPr>
          <p:spPr>
            <a:xfrm>
              <a:off x="2405629" y="3513264"/>
              <a:ext cx="83426" cy="37216"/>
            </a:xfrm>
            <a:custGeom>
              <a:avLst/>
              <a:gdLst/>
              <a:ahLst/>
              <a:cxnLst/>
              <a:rect l="l" t="t" r="r" b="b"/>
              <a:pathLst>
                <a:path w="72230" h="32222" extrusionOk="0">
                  <a:moveTo>
                    <a:pt x="16075" y="0"/>
                  </a:moveTo>
                  <a:lnTo>
                    <a:pt x="2334" y="18099"/>
                  </a:lnTo>
                  <a:cubicBezTo>
                    <a:pt x="310" y="20766"/>
                    <a:pt x="0" y="24339"/>
                    <a:pt x="1477" y="27339"/>
                  </a:cubicBezTo>
                  <a:cubicBezTo>
                    <a:pt x="2977" y="30364"/>
                    <a:pt x="6025" y="32221"/>
                    <a:pt x="9359" y="32221"/>
                  </a:cubicBezTo>
                  <a:lnTo>
                    <a:pt x="62870" y="32221"/>
                  </a:lnTo>
                  <a:cubicBezTo>
                    <a:pt x="66204" y="32221"/>
                    <a:pt x="69253" y="30316"/>
                    <a:pt x="70753" y="27339"/>
                  </a:cubicBezTo>
                  <a:cubicBezTo>
                    <a:pt x="72230" y="24339"/>
                    <a:pt x="71920" y="20766"/>
                    <a:pt x="69896" y="18099"/>
                  </a:cubicBezTo>
                  <a:lnTo>
                    <a:pt x="56131" y="0"/>
                  </a:lnTo>
                  <a:cubicBezTo>
                    <a:pt x="49570" y="1810"/>
                    <a:pt x="42837" y="2715"/>
                    <a:pt x="36103" y="2715"/>
                  </a:cubicBezTo>
                  <a:cubicBezTo>
                    <a:pt x="29369" y="2715"/>
                    <a:pt x="22636" y="1810"/>
                    <a:pt x="16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1"/>
          <p:cNvGrpSpPr/>
          <p:nvPr/>
        </p:nvGrpSpPr>
        <p:grpSpPr>
          <a:xfrm>
            <a:off x="3136700" y="3235265"/>
            <a:ext cx="293048" cy="347231"/>
            <a:chOff x="3136700" y="3235265"/>
            <a:chExt cx="293048" cy="347231"/>
          </a:xfrm>
        </p:grpSpPr>
        <p:sp>
          <p:nvSpPr>
            <p:cNvPr id="1523" name="Google Shape;1523;p61"/>
            <p:cNvSpPr/>
            <p:nvPr/>
          </p:nvSpPr>
          <p:spPr>
            <a:xfrm>
              <a:off x="3368684" y="3530895"/>
              <a:ext cx="61064" cy="51601"/>
            </a:xfrm>
            <a:custGeom>
              <a:avLst/>
              <a:gdLst/>
              <a:ahLst/>
              <a:cxnLst/>
              <a:rect l="l" t="t" r="r" b="b"/>
              <a:pathLst>
                <a:path w="52869" h="44676" extrusionOk="0">
                  <a:moveTo>
                    <a:pt x="0" y="0"/>
                  </a:moveTo>
                  <a:lnTo>
                    <a:pt x="0" y="35865"/>
                  </a:lnTo>
                  <a:cubicBezTo>
                    <a:pt x="0" y="40723"/>
                    <a:pt x="3930" y="44676"/>
                    <a:pt x="8812" y="44676"/>
                  </a:cubicBezTo>
                  <a:lnTo>
                    <a:pt x="44057" y="44676"/>
                  </a:lnTo>
                  <a:cubicBezTo>
                    <a:pt x="48915" y="44676"/>
                    <a:pt x="52868" y="40747"/>
                    <a:pt x="52868" y="35865"/>
                  </a:cubicBezTo>
                  <a:lnTo>
                    <a:pt x="52868" y="0"/>
                  </a:lnTo>
                  <a:cubicBezTo>
                    <a:pt x="52845" y="11693"/>
                    <a:pt x="43319" y="21195"/>
                    <a:pt x="31650" y="21195"/>
                  </a:cubicBezTo>
                  <a:lnTo>
                    <a:pt x="21195" y="21195"/>
                  </a:lnTo>
                  <a:cubicBezTo>
                    <a:pt x="9502" y="21195"/>
                    <a:pt x="0" y="1169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1"/>
            <p:cNvSpPr/>
            <p:nvPr/>
          </p:nvSpPr>
          <p:spPr>
            <a:xfrm>
              <a:off x="3136756" y="3530895"/>
              <a:ext cx="61064" cy="51601"/>
            </a:xfrm>
            <a:custGeom>
              <a:avLst/>
              <a:gdLst/>
              <a:ahLst/>
              <a:cxnLst/>
              <a:rect l="l" t="t" r="r" b="b"/>
              <a:pathLst>
                <a:path w="52869" h="44676" extrusionOk="0">
                  <a:moveTo>
                    <a:pt x="1" y="0"/>
                  </a:moveTo>
                  <a:lnTo>
                    <a:pt x="1" y="35865"/>
                  </a:lnTo>
                  <a:cubicBezTo>
                    <a:pt x="1" y="40723"/>
                    <a:pt x="3930" y="44676"/>
                    <a:pt x="8812" y="44676"/>
                  </a:cubicBezTo>
                  <a:lnTo>
                    <a:pt x="44057" y="44676"/>
                  </a:lnTo>
                  <a:cubicBezTo>
                    <a:pt x="48892" y="44676"/>
                    <a:pt x="52869" y="40747"/>
                    <a:pt x="52869" y="35865"/>
                  </a:cubicBezTo>
                  <a:lnTo>
                    <a:pt x="52869" y="0"/>
                  </a:lnTo>
                  <a:cubicBezTo>
                    <a:pt x="52821" y="11693"/>
                    <a:pt x="43295" y="21195"/>
                    <a:pt x="31626" y="21195"/>
                  </a:cubicBezTo>
                  <a:lnTo>
                    <a:pt x="21195" y="21195"/>
                  </a:lnTo>
                  <a:cubicBezTo>
                    <a:pt x="9479" y="21195"/>
                    <a:pt x="1" y="1169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1"/>
            <p:cNvSpPr/>
            <p:nvPr/>
          </p:nvSpPr>
          <p:spPr>
            <a:xfrm>
              <a:off x="3229643" y="3447525"/>
              <a:ext cx="107163" cy="45523"/>
            </a:xfrm>
            <a:custGeom>
              <a:avLst/>
              <a:gdLst/>
              <a:ahLst/>
              <a:cxnLst/>
              <a:rect l="l" t="t" r="r" b="b"/>
              <a:pathLst>
                <a:path w="92782" h="39414" extrusionOk="0">
                  <a:moveTo>
                    <a:pt x="11121" y="1"/>
                  </a:moveTo>
                  <a:cubicBezTo>
                    <a:pt x="4977" y="1"/>
                    <a:pt x="0" y="5002"/>
                    <a:pt x="0" y="11146"/>
                  </a:cubicBezTo>
                  <a:lnTo>
                    <a:pt x="0" y="39414"/>
                  </a:lnTo>
                  <a:lnTo>
                    <a:pt x="92781" y="39414"/>
                  </a:lnTo>
                  <a:lnTo>
                    <a:pt x="92781" y="11122"/>
                  </a:lnTo>
                  <a:cubicBezTo>
                    <a:pt x="92757" y="5002"/>
                    <a:pt x="87780" y="1"/>
                    <a:pt x="81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1"/>
            <p:cNvSpPr/>
            <p:nvPr/>
          </p:nvSpPr>
          <p:spPr>
            <a:xfrm>
              <a:off x="3195755" y="3379199"/>
              <a:ext cx="56966" cy="70996"/>
            </a:xfrm>
            <a:custGeom>
              <a:avLst/>
              <a:gdLst/>
              <a:ahLst/>
              <a:cxnLst/>
              <a:rect l="l" t="t" r="r" b="b"/>
              <a:pathLst>
                <a:path w="49321" h="61468" extrusionOk="0">
                  <a:moveTo>
                    <a:pt x="24649" y="0"/>
                  </a:moveTo>
                  <a:cubicBezTo>
                    <a:pt x="12656" y="0"/>
                    <a:pt x="668" y="8180"/>
                    <a:pt x="1" y="24532"/>
                  </a:cubicBezTo>
                  <a:lnTo>
                    <a:pt x="1" y="61468"/>
                  </a:lnTo>
                  <a:lnTo>
                    <a:pt x="13122" y="61468"/>
                  </a:lnTo>
                  <a:cubicBezTo>
                    <a:pt x="16837" y="49918"/>
                    <a:pt x="27697" y="41535"/>
                    <a:pt x="40509" y="41535"/>
                  </a:cubicBezTo>
                  <a:lnTo>
                    <a:pt x="49320" y="41535"/>
                  </a:lnTo>
                  <a:lnTo>
                    <a:pt x="49320" y="24532"/>
                  </a:lnTo>
                  <a:cubicBezTo>
                    <a:pt x="48630" y="8174"/>
                    <a:pt x="36638" y="0"/>
                    <a:pt x="2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1"/>
            <p:cNvSpPr/>
            <p:nvPr/>
          </p:nvSpPr>
          <p:spPr>
            <a:xfrm>
              <a:off x="3313233" y="3379199"/>
              <a:ext cx="56966" cy="70996"/>
            </a:xfrm>
            <a:custGeom>
              <a:avLst/>
              <a:gdLst/>
              <a:ahLst/>
              <a:cxnLst/>
              <a:rect l="l" t="t" r="r" b="b"/>
              <a:pathLst>
                <a:path w="49321" h="61468" extrusionOk="0">
                  <a:moveTo>
                    <a:pt x="24649" y="0"/>
                  </a:moveTo>
                  <a:cubicBezTo>
                    <a:pt x="12656" y="0"/>
                    <a:pt x="667" y="8180"/>
                    <a:pt x="0" y="24532"/>
                  </a:cubicBezTo>
                  <a:lnTo>
                    <a:pt x="0" y="41535"/>
                  </a:lnTo>
                  <a:lnTo>
                    <a:pt x="9240" y="41535"/>
                  </a:lnTo>
                  <a:cubicBezTo>
                    <a:pt x="22052" y="41535"/>
                    <a:pt x="32888" y="49918"/>
                    <a:pt x="36627" y="61468"/>
                  </a:cubicBezTo>
                  <a:lnTo>
                    <a:pt x="49320" y="61468"/>
                  </a:lnTo>
                  <a:lnTo>
                    <a:pt x="49320" y="24532"/>
                  </a:lnTo>
                  <a:cubicBezTo>
                    <a:pt x="48630" y="8174"/>
                    <a:pt x="36637" y="0"/>
                    <a:pt x="2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1"/>
            <p:cNvSpPr/>
            <p:nvPr/>
          </p:nvSpPr>
          <p:spPr>
            <a:xfrm>
              <a:off x="3357132" y="3470548"/>
              <a:ext cx="72588" cy="22446"/>
            </a:xfrm>
            <a:custGeom>
              <a:avLst/>
              <a:gdLst/>
              <a:ahLst/>
              <a:cxnLst/>
              <a:rect l="l" t="t" r="r" b="b"/>
              <a:pathLst>
                <a:path w="62847" h="19434" extrusionOk="0">
                  <a:moveTo>
                    <a:pt x="0" y="1"/>
                  </a:moveTo>
                  <a:lnTo>
                    <a:pt x="0" y="19433"/>
                  </a:lnTo>
                  <a:lnTo>
                    <a:pt x="62847" y="19433"/>
                  </a:lnTo>
                  <a:lnTo>
                    <a:pt x="62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1"/>
            <p:cNvSpPr/>
            <p:nvPr/>
          </p:nvSpPr>
          <p:spPr>
            <a:xfrm>
              <a:off x="3136728" y="3311235"/>
              <a:ext cx="292992" cy="138959"/>
            </a:xfrm>
            <a:custGeom>
              <a:avLst/>
              <a:gdLst/>
              <a:ahLst/>
              <a:cxnLst/>
              <a:rect l="l" t="t" r="r" b="b"/>
              <a:pathLst>
                <a:path w="253673" h="120311" extrusionOk="0">
                  <a:moveTo>
                    <a:pt x="1" y="1"/>
                  </a:moveTo>
                  <a:lnTo>
                    <a:pt x="1" y="120311"/>
                  </a:lnTo>
                  <a:lnTo>
                    <a:pt x="33460" y="120311"/>
                  </a:lnTo>
                  <a:lnTo>
                    <a:pt x="33460" y="83375"/>
                  </a:lnTo>
                  <a:cubicBezTo>
                    <a:pt x="34627" y="55328"/>
                    <a:pt x="55182" y="41313"/>
                    <a:pt x="75736" y="41313"/>
                  </a:cubicBezTo>
                  <a:cubicBezTo>
                    <a:pt x="96298" y="41313"/>
                    <a:pt x="116858" y="55339"/>
                    <a:pt x="118002" y="83375"/>
                  </a:cubicBezTo>
                  <a:lnTo>
                    <a:pt x="118002" y="100378"/>
                  </a:lnTo>
                  <a:lnTo>
                    <a:pt x="135196" y="100378"/>
                  </a:lnTo>
                  <a:lnTo>
                    <a:pt x="135196" y="83375"/>
                  </a:lnTo>
                  <a:cubicBezTo>
                    <a:pt x="136350" y="55328"/>
                    <a:pt x="156900" y="41313"/>
                    <a:pt x="177453" y="41313"/>
                  </a:cubicBezTo>
                  <a:cubicBezTo>
                    <a:pt x="198015" y="41313"/>
                    <a:pt x="218582" y="55339"/>
                    <a:pt x="219737" y="83375"/>
                  </a:cubicBezTo>
                  <a:lnTo>
                    <a:pt x="219737" y="120311"/>
                  </a:lnTo>
                  <a:lnTo>
                    <a:pt x="253673" y="120311"/>
                  </a:lnTo>
                  <a:lnTo>
                    <a:pt x="253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1"/>
            <p:cNvSpPr/>
            <p:nvPr/>
          </p:nvSpPr>
          <p:spPr>
            <a:xfrm>
              <a:off x="3136700" y="3470548"/>
              <a:ext cx="72589" cy="22446"/>
            </a:xfrm>
            <a:custGeom>
              <a:avLst/>
              <a:gdLst/>
              <a:ahLst/>
              <a:cxnLst/>
              <a:rect l="l" t="t" r="r" b="b"/>
              <a:pathLst>
                <a:path w="62848" h="19434" extrusionOk="0">
                  <a:moveTo>
                    <a:pt x="1" y="1"/>
                  </a:moveTo>
                  <a:lnTo>
                    <a:pt x="1" y="19433"/>
                  </a:lnTo>
                  <a:lnTo>
                    <a:pt x="62847" y="19433"/>
                  </a:lnTo>
                  <a:lnTo>
                    <a:pt x="62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1"/>
            <p:cNvSpPr/>
            <p:nvPr/>
          </p:nvSpPr>
          <p:spPr>
            <a:xfrm>
              <a:off x="3136700" y="3235265"/>
              <a:ext cx="293020" cy="55644"/>
            </a:xfrm>
            <a:custGeom>
              <a:avLst/>
              <a:gdLst/>
              <a:ahLst/>
              <a:cxnLst/>
              <a:rect l="l" t="t" r="r" b="b"/>
              <a:pathLst>
                <a:path w="253697" h="48177" extrusionOk="0">
                  <a:moveTo>
                    <a:pt x="32889" y="1"/>
                  </a:moveTo>
                  <a:cubicBezTo>
                    <a:pt x="14766" y="1"/>
                    <a:pt x="1" y="14765"/>
                    <a:pt x="1" y="32912"/>
                  </a:cubicBezTo>
                  <a:lnTo>
                    <a:pt x="1" y="48177"/>
                  </a:lnTo>
                  <a:lnTo>
                    <a:pt x="253649" y="48177"/>
                  </a:lnTo>
                  <a:lnTo>
                    <a:pt x="253649" y="32912"/>
                  </a:lnTo>
                  <a:cubicBezTo>
                    <a:pt x="253697" y="14742"/>
                    <a:pt x="238932" y="1"/>
                    <a:pt x="220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1"/>
            <p:cNvSpPr/>
            <p:nvPr/>
          </p:nvSpPr>
          <p:spPr>
            <a:xfrm>
              <a:off x="3157055" y="3513402"/>
              <a:ext cx="20356" cy="21648"/>
            </a:xfrm>
            <a:custGeom>
              <a:avLst/>
              <a:gdLst/>
              <a:ahLst/>
              <a:cxnLst/>
              <a:rect l="l" t="t" r="r" b="b"/>
              <a:pathLst>
                <a:path w="17624" h="18743" extrusionOk="0">
                  <a:moveTo>
                    <a:pt x="1" y="0"/>
                  </a:moveTo>
                  <a:lnTo>
                    <a:pt x="1" y="15170"/>
                  </a:lnTo>
                  <a:cubicBezTo>
                    <a:pt x="1" y="17099"/>
                    <a:pt x="1644" y="18742"/>
                    <a:pt x="3573" y="18742"/>
                  </a:cubicBezTo>
                  <a:lnTo>
                    <a:pt x="14051" y="18742"/>
                  </a:lnTo>
                  <a:cubicBezTo>
                    <a:pt x="15980" y="18742"/>
                    <a:pt x="17623" y="17099"/>
                    <a:pt x="17623" y="15170"/>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1"/>
            <p:cNvSpPr/>
            <p:nvPr/>
          </p:nvSpPr>
          <p:spPr>
            <a:xfrm>
              <a:off x="3389011" y="3513402"/>
              <a:ext cx="20355" cy="21648"/>
            </a:xfrm>
            <a:custGeom>
              <a:avLst/>
              <a:gdLst/>
              <a:ahLst/>
              <a:cxnLst/>
              <a:rect l="l" t="t" r="r" b="b"/>
              <a:pathLst>
                <a:path w="17623" h="18743" extrusionOk="0">
                  <a:moveTo>
                    <a:pt x="0" y="0"/>
                  </a:moveTo>
                  <a:lnTo>
                    <a:pt x="0" y="15170"/>
                  </a:lnTo>
                  <a:cubicBezTo>
                    <a:pt x="0" y="17075"/>
                    <a:pt x="1620" y="18742"/>
                    <a:pt x="3596" y="18742"/>
                  </a:cubicBezTo>
                  <a:lnTo>
                    <a:pt x="14051" y="18742"/>
                  </a:lnTo>
                  <a:cubicBezTo>
                    <a:pt x="15980" y="18742"/>
                    <a:pt x="17623" y="17099"/>
                    <a:pt x="17623" y="15170"/>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61"/>
          <p:cNvGrpSpPr/>
          <p:nvPr/>
        </p:nvGrpSpPr>
        <p:grpSpPr>
          <a:xfrm>
            <a:off x="3975700" y="3235265"/>
            <a:ext cx="347315" cy="347218"/>
            <a:chOff x="3975700" y="3235265"/>
            <a:chExt cx="347315" cy="347218"/>
          </a:xfrm>
        </p:grpSpPr>
        <p:sp>
          <p:nvSpPr>
            <p:cNvPr id="1535" name="Google Shape;1535;p61"/>
            <p:cNvSpPr/>
            <p:nvPr/>
          </p:nvSpPr>
          <p:spPr>
            <a:xfrm>
              <a:off x="4282416" y="3542860"/>
              <a:ext cx="32569" cy="39623"/>
            </a:xfrm>
            <a:custGeom>
              <a:avLst/>
              <a:gdLst/>
              <a:ahLst/>
              <a:cxnLst/>
              <a:rect l="l" t="t" r="r" b="b"/>
              <a:pathLst>
                <a:path w="28198" h="34306" extrusionOk="0">
                  <a:moveTo>
                    <a:pt x="15123" y="1"/>
                  </a:moveTo>
                  <a:cubicBezTo>
                    <a:pt x="11265" y="4692"/>
                    <a:pt x="5907" y="7907"/>
                    <a:pt x="1" y="9098"/>
                  </a:cubicBezTo>
                  <a:lnTo>
                    <a:pt x="10265" y="29459"/>
                  </a:lnTo>
                  <a:cubicBezTo>
                    <a:pt x="11829" y="32553"/>
                    <a:pt x="14971" y="34305"/>
                    <a:pt x="18176" y="34305"/>
                  </a:cubicBezTo>
                  <a:cubicBezTo>
                    <a:pt x="19510" y="34305"/>
                    <a:pt x="20855" y="34001"/>
                    <a:pt x="22101" y="33364"/>
                  </a:cubicBezTo>
                  <a:cubicBezTo>
                    <a:pt x="26435" y="31174"/>
                    <a:pt x="28197" y="25887"/>
                    <a:pt x="25982" y="21553"/>
                  </a:cubicBezTo>
                  <a:lnTo>
                    <a:pt x="15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1"/>
            <p:cNvSpPr/>
            <p:nvPr/>
          </p:nvSpPr>
          <p:spPr>
            <a:xfrm>
              <a:off x="4055274" y="3452284"/>
              <a:ext cx="37326" cy="20356"/>
            </a:xfrm>
            <a:custGeom>
              <a:avLst/>
              <a:gdLst/>
              <a:ahLst/>
              <a:cxnLst/>
              <a:rect l="l" t="t" r="r" b="b"/>
              <a:pathLst>
                <a:path w="32317" h="17624" extrusionOk="0">
                  <a:moveTo>
                    <a:pt x="1" y="1"/>
                  </a:moveTo>
                  <a:lnTo>
                    <a:pt x="1" y="17623"/>
                  </a:lnTo>
                  <a:lnTo>
                    <a:pt x="32317" y="17623"/>
                  </a:lnTo>
                  <a:lnTo>
                    <a:pt x="3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1"/>
            <p:cNvSpPr/>
            <p:nvPr/>
          </p:nvSpPr>
          <p:spPr>
            <a:xfrm>
              <a:off x="4112953" y="3452284"/>
              <a:ext cx="71873" cy="20356"/>
            </a:xfrm>
            <a:custGeom>
              <a:avLst/>
              <a:gdLst/>
              <a:ahLst/>
              <a:cxnLst/>
              <a:rect l="l" t="t" r="r" b="b"/>
              <a:pathLst>
                <a:path w="62228" h="17624" extrusionOk="0">
                  <a:moveTo>
                    <a:pt x="1" y="1"/>
                  </a:moveTo>
                  <a:lnTo>
                    <a:pt x="1" y="17623"/>
                  </a:lnTo>
                  <a:lnTo>
                    <a:pt x="62228" y="17623"/>
                  </a:lnTo>
                  <a:lnTo>
                    <a:pt x="62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1"/>
            <p:cNvSpPr/>
            <p:nvPr/>
          </p:nvSpPr>
          <p:spPr>
            <a:xfrm>
              <a:off x="3992093" y="3235265"/>
              <a:ext cx="314530" cy="59001"/>
            </a:xfrm>
            <a:custGeom>
              <a:avLst/>
              <a:gdLst/>
              <a:ahLst/>
              <a:cxnLst/>
              <a:rect l="l" t="t" r="r" b="b"/>
              <a:pathLst>
                <a:path w="272320" h="51083" extrusionOk="0">
                  <a:moveTo>
                    <a:pt x="44891" y="1"/>
                  </a:moveTo>
                  <a:cubicBezTo>
                    <a:pt x="22053" y="1"/>
                    <a:pt x="3240" y="16980"/>
                    <a:pt x="1096" y="39461"/>
                  </a:cubicBezTo>
                  <a:lnTo>
                    <a:pt x="1" y="51082"/>
                  </a:lnTo>
                  <a:lnTo>
                    <a:pt x="272319" y="51082"/>
                  </a:lnTo>
                  <a:lnTo>
                    <a:pt x="271224" y="39461"/>
                  </a:lnTo>
                  <a:cubicBezTo>
                    <a:pt x="269081" y="16980"/>
                    <a:pt x="250267" y="1"/>
                    <a:pt x="227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3982796" y="3314618"/>
              <a:ext cx="333013" cy="76660"/>
            </a:xfrm>
            <a:custGeom>
              <a:avLst/>
              <a:gdLst/>
              <a:ahLst/>
              <a:cxnLst/>
              <a:rect l="l" t="t" r="r" b="b"/>
              <a:pathLst>
                <a:path w="288323" h="66372" extrusionOk="0">
                  <a:moveTo>
                    <a:pt x="6311" y="1"/>
                  </a:moveTo>
                  <a:lnTo>
                    <a:pt x="1" y="66372"/>
                  </a:lnTo>
                  <a:lnTo>
                    <a:pt x="288323" y="66372"/>
                  </a:lnTo>
                  <a:lnTo>
                    <a:pt x="282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p:nvPr/>
          </p:nvSpPr>
          <p:spPr>
            <a:xfrm>
              <a:off x="4205180" y="3452284"/>
              <a:ext cx="37326" cy="20356"/>
            </a:xfrm>
            <a:custGeom>
              <a:avLst/>
              <a:gdLst/>
              <a:ahLst/>
              <a:cxnLst/>
              <a:rect l="l" t="t" r="r" b="b"/>
              <a:pathLst>
                <a:path w="32317" h="17624" extrusionOk="0">
                  <a:moveTo>
                    <a:pt x="1" y="1"/>
                  </a:moveTo>
                  <a:lnTo>
                    <a:pt x="1" y="17623"/>
                  </a:lnTo>
                  <a:lnTo>
                    <a:pt x="32317" y="17623"/>
                  </a:lnTo>
                  <a:lnTo>
                    <a:pt x="3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1"/>
            <p:cNvSpPr/>
            <p:nvPr/>
          </p:nvSpPr>
          <p:spPr>
            <a:xfrm>
              <a:off x="3975700" y="3411576"/>
              <a:ext cx="347315" cy="122099"/>
            </a:xfrm>
            <a:custGeom>
              <a:avLst/>
              <a:gdLst/>
              <a:ahLst/>
              <a:cxnLst/>
              <a:rect l="l" t="t" r="r" b="b"/>
              <a:pathLst>
                <a:path w="300706" h="105713" extrusionOk="0">
                  <a:moveTo>
                    <a:pt x="239765" y="17623"/>
                  </a:moveTo>
                  <a:cubicBezTo>
                    <a:pt x="244623" y="17623"/>
                    <a:pt x="248600" y="21553"/>
                    <a:pt x="248600" y="26435"/>
                  </a:cubicBezTo>
                  <a:lnTo>
                    <a:pt x="248600" y="61680"/>
                  </a:lnTo>
                  <a:lnTo>
                    <a:pt x="248576" y="61680"/>
                  </a:lnTo>
                  <a:cubicBezTo>
                    <a:pt x="248576" y="66538"/>
                    <a:pt x="244670" y="70491"/>
                    <a:pt x="239765" y="70491"/>
                  </a:cubicBezTo>
                  <a:lnTo>
                    <a:pt x="60084" y="70491"/>
                  </a:lnTo>
                  <a:cubicBezTo>
                    <a:pt x="55250" y="70491"/>
                    <a:pt x="51273" y="66562"/>
                    <a:pt x="51273" y="61680"/>
                  </a:cubicBezTo>
                  <a:lnTo>
                    <a:pt x="51273" y="26435"/>
                  </a:lnTo>
                  <a:cubicBezTo>
                    <a:pt x="51273" y="21600"/>
                    <a:pt x="55202" y="17623"/>
                    <a:pt x="60084" y="17623"/>
                  </a:cubicBezTo>
                  <a:close/>
                  <a:moveTo>
                    <a:pt x="4525" y="1"/>
                  </a:moveTo>
                  <a:lnTo>
                    <a:pt x="786" y="39270"/>
                  </a:lnTo>
                  <a:cubicBezTo>
                    <a:pt x="0" y="47796"/>
                    <a:pt x="48" y="56750"/>
                    <a:pt x="5978" y="64823"/>
                  </a:cubicBezTo>
                  <a:lnTo>
                    <a:pt x="33364" y="102117"/>
                  </a:lnTo>
                  <a:cubicBezTo>
                    <a:pt x="35032" y="104379"/>
                    <a:pt x="37651" y="105713"/>
                    <a:pt x="40437" y="105713"/>
                  </a:cubicBezTo>
                  <a:lnTo>
                    <a:pt x="260221" y="105713"/>
                  </a:lnTo>
                  <a:cubicBezTo>
                    <a:pt x="263031" y="105713"/>
                    <a:pt x="265675" y="104379"/>
                    <a:pt x="267318" y="102117"/>
                  </a:cubicBezTo>
                  <a:lnTo>
                    <a:pt x="294705" y="64823"/>
                  </a:lnTo>
                  <a:cubicBezTo>
                    <a:pt x="300658" y="56774"/>
                    <a:pt x="300706" y="47796"/>
                    <a:pt x="299920" y="39270"/>
                  </a:cubicBezTo>
                  <a:lnTo>
                    <a:pt x="296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3982852" y="3542145"/>
              <a:ext cx="32595" cy="40338"/>
            </a:xfrm>
            <a:custGeom>
              <a:avLst/>
              <a:gdLst/>
              <a:ahLst/>
              <a:cxnLst/>
              <a:rect l="l" t="t" r="r" b="b"/>
              <a:pathLst>
                <a:path w="28221" h="34925" extrusionOk="0">
                  <a:moveTo>
                    <a:pt x="13336" y="0"/>
                  </a:moveTo>
                  <a:lnTo>
                    <a:pt x="2167" y="22172"/>
                  </a:lnTo>
                  <a:cubicBezTo>
                    <a:pt x="0" y="26506"/>
                    <a:pt x="1715" y="31816"/>
                    <a:pt x="6073" y="33983"/>
                  </a:cubicBezTo>
                  <a:cubicBezTo>
                    <a:pt x="7319" y="34620"/>
                    <a:pt x="8666" y="34924"/>
                    <a:pt x="10001" y="34924"/>
                  </a:cubicBezTo>
                  <a:cubicBezTo>
                    <a:pt x="13210" y="34924"/>
                    <a:pt x="16355" y="33172"/>
                    <a:pt x="17885" y="30078"/>
                  </a:cubicBezTo>
                  <a:lnTo>
                    <a:pt x="28220" y="9574"/>
                  </a:lnTo>
                  <a:cubicBezTo>
                    <a:pt x="22338" y="8216"/>
                    <a:pt x="17051" y="4811"/>
                    <a:pt x="13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1"/>
          <p:cNvGrpSpPr/>
          <p:nvPr/>
        </p:nvGrpSpPr>
        <p:grpSpPr>
          <a:xfrm>
            <a:off x="4820668" y="3308099"/>
            <a:ext cx="353972" cy="201618"/>
            <a:chOff x="4820668" y="3308099"/>
            <a:chExt cx="353972" cy="201618"/>
          </a:xfrm>
        </p:grpSpPr>
        <p:sp>
          <p:nvSpPr>
            <p:cNvPr id="1544" name="Google Shape;1544;p61"/>
            <p:cNvSpPr/>
            <p:nvPr/>
          </p:nvSpPr>
          <p:spPr>
            <a:xfrm>
              <a:off x="4820668" y="3470685"/>
              <a:ext cx="353972" cy="39032"/>
            </a:xfrm>
            <a:custGeom>
              <a:avLst/>
              <a:gdLst/>
              <a:ahLst/>
              <a:cxnLst/>
              <a:rect l="l" t="t" r="r" b="b"/>
              <a:pathLst>
                <a:path w="306469" h="33794" extrusionOk="0">
                  <a:moveTo>
                    <a:pt x="204662" y="2882"/>
                  </a:moveTo>
                  <a:cubicBezTo>
                    <a:pt x="207067" y="8598"/>
                    <a:pt x="211449" y="13337"/>
                    <a:pt x="216950" y="16171"/>
                  </a:cubicBezTo>
                  <a:lnTo>
                    <a:pt x="192374" y="16171"/>
                  </a:lnTo>
                  <a:cubicBezTo>
                    <a:pt x="197851" y="13337"/>
                    <a:pt x="202257" y="8645"/>
                    <a:pt x="204662" y="2882"/>
                  </a:cubicBezTo>
                  <a:close/>
                  <a:moveTo>
                    <a:pt x="154890" y="1"/>
                  </a:moveTo>
                  <a:cubicBezTo>
                    <a:pt x="156914" y="7026"/>
                    <a:pt x="161796" y="12860"/>
                    <a:pt x="168202" y="16171"/>
                  </a:cubicBezTo>
                  <a:lnTo>
                    <a:pt x="11717" y="16171"/>
                  </a:lnTo>
                  <a:cubicBezTo>
                    <a:pt x="0" y="16647"/>
                    <a:pt x="24" y="33317"/>
                    <a:pt x="11717" y="33793"/>
                  </a:cubicBezTo>
                  <a:lnTo>
                    <a:pt x="294776" y="33793"/>
                  </a:lnTo>
                  <a:cubicBezTo>
                    <a:pt x="306469" y="33341"/>
                    <a:pt x="306469" y="16647"/>
                    <a:pt x="294776" y="16171"/>
                  </a:cubicBezTo>
                  <a:lnTo>
                    <a:pt x="241074" y="16171"/>
                  </a:lnTo>
                  <a:cubicBezTo>
                    <a:pt x="247480" y="12860"/>
                    <a:pt x="252315" y="7026"/>
                    <a:pt x="254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4824079" y="3369024"/>
              <a:ext cx="160029" cy="20356"/>
            </a:xfrm>
            <a:custGeom>
              <a:avLst/>
              <a:gdLst/>
              <a:ahLst/>
              <a:cxnLst/>
              <a:rect l="l" t="t" r="r" b="b"/>
              <a:pathLst>
                <a:path w="138553" h="17624" extrusionOk="0">
                  <a:moveTo>
                    <a:pt x="0" y="1"/>
                  </a:moveTo>
                  <a:lnTo>
                    <a:pt x="0" y="17623"/>
                  </a:lnTo>
                  <a:lnTo>
                    <a:pt x="138553" y="17623"/>
                  </a:lnTo>
                  <a:lnTo>
                    <a:pt x="138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1"/>
            <p:cNvSpPr/>
            <p:nvPr/>
          </p:nvSpPr>
          <p:spPr>
            <a:xfrm>
              <a:off x="5048553" y="3314508"/>
              <a:ext cx="108704" cy="54573"/>
            </a:xfrm>
            <a:custGeom>
              <a:avLst/>
              <a:gdLst/>
              <a:ahLst/>
              <a:cxnLst/>
              <a:rect l="l" t="t" r="r" b="b"/>
              <a:pathLst>
                <a:path w="94116" h="47249" extrusionOk="0">
                  <a:moveTo>
                    <a:pt x="0" y="1"/>
                  </a:moveTo>
                  <a:lnTo>
                    <a:pt x="0" y="38437"/>
                  </a:lnTo>
                  <a:cubicBezTo>
                    <a:pt x="0" y="43319"/>
                    <a:pt x="3930" y="47248"/>
                    <a:pt x="8788" y="47248"/>
                  </a:cubicBezTo>
                  <a:lnTo>
                    <a:pt x="94115" y="47248"/>
                  </a:lnTo>
                  <a:cubicBezTo>
                    <a:pt x="91972" y="45367"/>
                    <a:pt x="89519" y="43772"/>
                    <a:pt x="86899" y="42390"/>
                  </a:cubicBezTo>
                  <a:lnTo>
                    <a:pt x="23196" y="9503"/>
                  </a:lnTo>
                  <a:cubicBezTo>
                    <a:pt x="15480" y="5526"/>
                    <a:pt x="7812" y="238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4824079" y="3308099"/>
              <a:ext cx="347206" cy="142288"/>
            </a:xfrm>
            <a:custGeom>
              <a:avLst/>
              <a:gdLst/>
              <a:ahLst/>
              <a:cxnLst/>
              <a:rect l="l" t="t" r="r" b="b"/>
              <a:pathLst>
                <a:path w="300611" h="123193" extrusionOk="0">
                  <a:moveTo>
                    <a:pt x="8812" y="1"/>
                  </a:moveTo>
                  <a:cubicBezTo>
                    <a:pt x="6502" y="1"/>
                    <a:pt x="4239" y="906"/>
                    <a:pt x="2596" y="2573"/>
                  </a:cubicBezTo>
                  <a:cubicBezTo>
                    <a:pt x="953" y="4216"/>
                    <a:pt x="0" y="6478"/>
                    <a:pt x="0" y="8812"/>
                  </a:cubicBezTo>
                  <a:lnTo>
                    <a:pt x="0" y="35175"/>
                  </a:lnTo>
                  <a:lnTo>
                    <a:pt x="147341" y="35151"/>
                  </a:lnTo>
                  <a:cubicBezTo>
                    <a:pt x="152199" y="35151"/>
                    <a:pt x="156152" y="39080"/>
                    <a:pt x="156152" y="43962"/>
                  </a:cubicBezTo>
                  <a:lnTo>
                    <a:pt x="156152" y="79208"/>
                  </a:lnTo>
                  <a:cubicBezTo>
                    <a:pt x="156152" y="84066"/>
                    <a:pt x="152223" y="88019"/>
                    <a:pt x="147341" y="88019"/>
                  </a:cubicBezTo>
                  <a:lnTo>
                    <a:pt x="0" y="88019"/>
                  </a:lnTo>
                  <a:lnTo>
                    <a:pt x="0" y="114381"/>
                  </a:lnTo>
                  <a:cubicBezTo>
                    <a:pt x="0" y="119239"/>
                    <a:pt x="3930" y="123193"/>
                    <a:pt x="8812" y="123193"/>
                  </a:cubicBezTo>
                  <a:lnTo>
                    <a:pt x="264794" y="123193"/>
                  </a:lnTo>
                  <a:cubicBezTo>
                    <a:pt x="284560" y="123193"/>
                    <a:pt x="300611" y="107118"/>
                    <a:pt x="300611" y="87400"/>
                  </a:cubicBezTo>
                  <a:lnTo>
                    <a:pt x="300611" y="79827"/>
                  </a:lnTo>
                  <a:cubicBezTo>
                    <a:pt x="300611" y="76588"/>
                    <a:pt x="300182" y="73468"/>
                    <a:pt x="299420" y="70491"/>
                  </a:cubicBezTo>
                  <a:lnTo>
                    <a:pt x="203138" y="70491"/>
                  </a:lnTo>
                  <a:cubicBezTo>
                    <a:pt x="188563" y="70491"/>
                    <a:pt x="176704" y="58632"/>
                    <a:pt x="176704" y="44058"/>
                  </a:cubicBezTo>
                  <a:lnTo>
                    <a:pt x="176704" y="1597"/>
                  </a:lnTo>
                  <a:cubicBezTo>
                    <a:pt x="169798" y="525"/>
                    <a:pt x="162677" y="1"/>
                    <a:pt x="155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61"/>
          <p:cNvGrpSpPr/>
          <p:nvPr/>
        </p:nvGrpSpPr>
        <p:grpSpPr>
          <a:xfrm>
            <a:off x="5617061" y="3235265"/>
            <a:ext cx="354962" cy="347231"/>
            <a:chOff x="5617061" y="3235265"/>
            <a:chExt cx="354962" cy="347231"/>
          </a:xfrm>
        </p:grpSpPr>
        <p:sp>
          <p:nvSpPr>
            <p:cNvPr id="1549" name="Google Shape;1549;p61"/>
            <p:cNvSpPr/>
            <p:nvPr/>
          </p:nvSpPr>
          <p:spPr>
            <a:xfrm>
              <a:off x="5940556" y="3236035"/>
              <a:ext cx="31467" cy="59523"/>
            </a:xfrm>
            <a:custGeom>
              <a:avLst/>
              <a:gdLst/>
              <a:ahLst/>
              <a:cxnLst/>
              <a:rect l="l" t="t" r="r" b="b"/>
              <a:pathLst>
                <a:path w="27244" h="51535" extrusionOk="0">
                  <a:moveTo>
                    <a:pt x="0" y="0"/>
                  </a:moveTo>
                  <a:lnTo>
                    <a:pt x="0" y="51535"/>
                  </a:lnTo>
                  <a:cubicBezTo>
                    <a:pt x="27244" y="44986"/>
                    <a:pt x="27244" y="654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5617061" y="3236008"/>
              <a:ext cx="23738" cy="59495"/>
            </a:xfrm>
            <a:custGeom>
              <a:avLst/>
              <a:gdLst/>
              <a:ahLst/>
              <a:cxnLst/>
              <a:rect l="l" t="t" r="r" b="b"/>
              <a:pathLst>
                <a:path w="20552" h="51511" extrusionOk="0">
                  <a:moveTo>
                    <a:pt x="20552" y="1"/>
                  </a:moveTo>
                  <a:cubicBezTo>
                    <a:pt x="8811" y="2692"/>
                    <a:pt x="0" y="13241"/>
                    <a:pt x="0" y="25768"/>
                  </a:cubicBezTo>
                  <a:cubicBezTo>
                    <a:pt x="0" y="38342"/>
                    <a:pt x="8811" y="48844"/>
                    <a:pt x="20552" y="51511"/>
                  </a:cubicBezTo>
                  <a:lnTo>
                    <a:pt x="205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1"/>
            <p:cNvSpPr/>
            <p:nvPr/>
          </p:nvSpPr>
          <p:spPr>
            <a:xfrm>
              <a:off x="5717870" y="3394310"/>
              <a:ext cx="32209" cy="20142"/>
            </a:xfrm>
            <a:custGeom>
              <a:avLst/>
              <a:gdLst/>
              <a:ahLst/>
              <a:cxnLst/>
              <a:rect l="l" t="t" r="r" b="b"/>
              <a:pathLst>
                <a:path w="27887" h="17439" extrusionOk="0">
                  <a:moveTo>
                    <a:pt x="17800" y="0"/>
                  </a:moveTo>
                  <a:cubicBezTo>
                    <a:pt x="15030" y="0"/>
                    <a:pt x="12096" y="811"/>
                    <a:pt x="9645" y="2328"/>
                  </a:cubicBezTo>
                  <a:lnTo>
                    <a:pt x="3358" y="6257"/>
                  </a:lnTo>
                  <a:cubicBezTo>
                    <a:pt x="738" y="7781"/>
                    <a:pt x="0" y="11568"/>
                    <a:pt x="1905" y="13949"/>
                  </a:cubicBezTo>
                  <a:lnTo>
                    <a:pt x="2929" y="15283"/>
                  </a:lnTo>
                  <a:cubicBezTo>
                    <a:pt x="3963" y="16686"/>
                    <a:pt x="5565" y="17439"/>
                    <a:pt x="7195" y="17439"/>
                  </a:cubicBezTo>
                  <a:cubicBezTo>
                    <a:pt x="8193" y="17439"/>
                    <a:pt x="9202" y="17157"/>
                    <a:pt x="10097" y="16569"/>
                  </a:cubicBezTo>
                  <a:lnTo>
                    <a:pt x="19719" y="10282"/>
                  </a:lnTo>
                  <a:cubicBezTo>
                    <a:pt x="22481" y="8472"/>
                    <a:pt x="25267" y="7662"/>
                    <a:pt x="27887" y="7329"/>
                  </a:cubicBezTo>
                  <a:lnTo>
                    <a:pt x="25601" y="3638"/>
                  </a:lnTo>
                  <a:cubicBezTo>
                    <a:pt x="24553" y="1947"/>
                    <a:pt x="22886" y="828"/>
                    <a:pt x="20623" y="304"/>
                  </a:cubicBezTo>
                  <a:cubicBezTo>
                    <a:pt x="19721" y="100"/>
                    <a:pt x="18770" y="0"/>
                    <a:pt x="1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1"/>
            <p:cNvSpPr/>
            <p:nvPr/>
          </p:nvSpPr>
          <p:spPr>
            <a:xfrm>
              <a:off x="5787679" y="3375955"/>
              <a:ext cx="77594" cy="122462"/>
            </a:xfrm>
            <a:custGeom>
              <a:avLst/>
              <a:gdLst/>
              <a:ahLst/>
              <a:cxnLst/>
              <a:rect l="l" t="t" r="r" b="b"/>
              <a:pathLst>
                <a:path w="67181" h="106028" extrusionOk="0">
                  <a:moveTo>
                    <a:pt x="63299" y="1"/>
                  </a:moveTo>
                  <a:lnTo>
                    <a:pt x="52083" y="2954"/>
                  </a:lnTo>
                  <a:cubicBezTo>
                    <a:pt x="56488" y="25197"/>
                    <a:pt x="48415" y="36437"/>
                    <a:pt x="31674" y="49535"/>
                  </a:cubicBezTo>
                  <a:cubicBezTo>
                    <a:pt x="30626" y="50368"/>
                    <a:pt x="29578" y="51178"/>
                    <a:pt x="28506" y="51988"/>
                  </a:cubicBezTo>
                  <a:cubicBezTo>
                    <a:pt x="8859" y="66395"/>
                    <a:pt x="0" y="77969"/>
                    <a:pt x="858" y="101926"/>
                  </a:cubicBezTo>
                  <a:cubicBezTo>
                    <a:pt x="953" y="103355"/>
                    <a:pt x="1477" y="104356"/>
                    <a:pt x="2644" y="105189"/>
                  </a:cubicBezTo>
                  <a:cubicBezTo>
                    <a:pt x="3440" y="105758"/>
                    <a:pt x="4204" y="106027"/>
                    <a:pt x="5040" y="106027"/>
                  </a:cubicBezTo>
                  <a:cubicBezTo>
                    <a:pt x="5428" y="106027"/>
                    <a:pt x="5833" y="105969"/>
                    <a:pt x="6263" y="105856"/>
                  </a:cubicBezTo>
                  <a:lnTo>
                    <a:pt x="9145" y="105118"/>
                  </a:lnTo>
                  <a:cubicBezTo>
                    <a:pt x="11169" y="104594"/>
                    <a:pt x="12479" y="102808"/>
                    <a:pt x="12408" y="100712"/>
                  </a:cubicBezTo>
                  <a:cubicBezTo>
                    <a:pt x="11455" y="81208"/>
                    <a:pt x="23910" y="69849"/>
                    <a:pt x="39032" y="58037"/>
                  </a:cubicBezTo>
                  <a:cubicBezTo>
                    <a:pt x="43271" y="54726"/>
                    <a:pt x="48129" y="50726"/>
                    <a:pt x="52249" y="46201"/>
                  </a:cubicBezTo>
                  <a:cubicBezTo>
                    <a:pt x="63609" y="33674"/>
                    <a:pt x="67181" y="18886"/>
                    <a:pt x="6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1"/>
            <p:cNvSpPr/>
            <p:nvPr/>
          </p:nvSpPr>
          <p:spPr>
            <a:xfrm>
              <a:off x="5661125" y="3235265"/>
              <a:ext cx="259078" cy="347231"/>
            </a:xfrm>
            <a:custGeom>
              <a:avLst/>
              <a:gdLst/>
              <a:ahLst/>
              <a:cxnLst/>
              <a:rect l="l" t="t" r="r" b="b"/>
              <a:pathLst>
                <a:path w="224310" h="300633" extrusionOk="0">
                  <a:moveTo>
                    <a:pt x="112119" y="119144"/>
                  </a:moveTo>
                  <a:cubicBezTo>
                    <a:pt x="117001" y="119144"/>
                    <a:pt x="121002" y="123121"/>
                    <a:pt x="121002" y="128003"/>
                  </a:cubicBezTo>
                  <a:cubicBezTo>
                    <a:pt x="120740" y="133894"/>
                    <a:pt x="116428" y="136835"/>
                    <a:pt x="112120" y="136835"/>
                  </a:cubicBezTo>
                  <a:cubicBezTo>
                    <a:pt x="107807" y="136835"/>
                    <a:pt x="103499" y="133888"/>
                    <a:pt x="103260" y="128003"/>
                  </a:cubicBezTo>
                  <a:cubicBezTo>
                    <a:pt x="103260" y="123121"/>
                    <a:pt x="107237" y="119144"/>
                    <a:pt x="112119" y="119144"/>
                  </a:cubicBezTo>
                  <a:close/>
                  <a:moveTo>
                    <a:pt x="67024" y="120085"/>
                  </a:moveTo>
                  <a:cubicBezTo>
                    <a:pt x="69318" y="120085"/>
                    <a:pt x="71590" y="120332"/>
                    <a:pt x="73778" y="120835"/>
                  </a:cubicBezTo>
                  <a:cubicBezTo>
                    <a:pt x="80565" y="122406"/>
                    <a:pt x="86233" y="126407"/>
                    <a:pt x="89734" y="132099"/>
                  </a:cubicBezTo>
                  <a:lnTo>
                    <a:pt x="100307" y="149198"/>
                  </a:lnTo>
                  <a:cubicBezTo>
                    <a:pt x="101998" y="151936"/>
                    <a:pt x="102070" y="155389"/>
                    <a:pt x="100450" y="158199"/>
                  </a:cubicBezTo>
                  <a:cubicBezTo>
                    <a:pt x="98896" y="160913"/>
                    <a:pt x="96033" y="162633"/>
                    <a:pt x="92914" y="162633"/>
                  </a:cubicBezTo>
                  <a:cubicBezTo>
                    <a:pt x="92831" y="162633"/>
                    <a:pt x="92747" y="162631"/>
                    <a:pt x="92663" y="162629"/>
                  </a:cubicBezTo>
                  <a:lnTo>
                    <a:pt x="82732" y="162462"/>
                  </a:lnTo>
                  <a:cubicBezTo>
                    <a:pt x="82105" y="162446"/>
                    <a:pt x="81489" y="162430"/>
                    <a:pt x="80923" y="162430"/>
                  </a:cubicBezTo>
                  <a:cubicBezTo>
                    <a:pt x="79793" y="162430"/>
                    <a:pt x="78866" y="162494"/>
                    <a:pt x="78470" y="162748"/>
                  </a:cubicBezTo>
                  <a:lnTo>
                    <a:pt x="68872" y="169035"/>
                  </a:lnTo>
                  <a:cubicBezTo>
                    <a:pt x="65044" y="171548"/>
                    <a:pt x="60687" y="172765"/>
                    <a:pt x="56358" y="172765"/>
                  </a:cubicBezTo>
                  <a:cubicBezTo>
                    <a:pt x="49323" y="172765"/>
                    <a:pt x="42362" y="169551"/>
                    <a:pt x="37866" y="163462"/>
                  </a:cubicBezTo>
                  <a:lnTo>
                    <a:pt x="36866" y="162105"/>
                  </a:lnTo>
                  <a:cubicBezTo>
                    <a:pt x="32960" y="156818"/>
                    <a:pt x="31579" y="150626"/>
                    <a:pt x="32793" y="144196"/>
                  </a:cubicBezTo>
                  <a:cubicBezTo>
                    <a:pt x="34008" y="137743"/>
                    <a:pt x="37604" y="132504"/>
                    <a:pt x="43176" y="129027"/>
                  </a:cubicBezTo>
                  <a:lnTo>
                    <a:pt x="49464" y="125097"/>
                  </a:lnTo>
                  <a:cubicBezTo>
                    <a:pt x="54718" y="121813"/>
                    <a:pt x="60951" y="120085"/>
                    <a:pt x="67024" y="120085"/>
                  </a:cubicBezTo>
                  <a:close/>
                  <a:moveTo>
                    <a:pt x="179261" y="102156"/>
                  </a:moveTo>
                  <a:cubicBezTo>
                    <a:pt x="183137" y="102156"/>
                    <a:pt x="186695" y="104745"/>
                    <a:pt x="187754" y="108642"/>
                  </a:cubicBezTo>
                  <a:lnTo>
                    <a:pt x="188421" y="111071"/>
                  </a:lnTo>
                  <a:cubicBezTo>
                    <a:pt x="198757" y="147173"/>
                    <a:pt x="186373" y="174060"/>
                    <a:pt x="159463" y="193683"/>
                  </a:cubicBezTo>
                  <a:cubicBezTo>
                    <a:pt x="145293" y="204733"/>
                    <a:pt x="139054" y="211401"/>
                    <a:pt x="139578" y="221641"/>
                  </a:cubicBezTo>
                  <a:cubicBezTo>
                    <a:pt x="140078" y="232119"/>
                    <a:pt x="133338" y="241288"/>
                    <a:pt x="123217" y="243931"/>
                  </a:cubicBezTo>
                  <a:lnTo>
                    <a:pt x="120335" y="244669"/>
                  </a:lnTo>
                  <a:cubicBezTo>
                    <a:pt x="118456" y="245169"/>
                    <a:pt x="116554" y="245417"/>
                    <a:pt x="114666" y="245417"/>
                  </a:cubicBezTo>
                  <a:cubicBezTo>
                    <a:pt x="110165" y="245417"/>
                    <a:pt x="105745" y="244008"/>
                    <a:pt x="101903" y="241240"/>
                  </a:cubicBezTo>
                  <a:cubicBezTo>
                    <a:pt x="96497" y="237358"/>
                    <a:pt x="93282" y="231524"/>
                    <a:pt x="92830" y="224856"/>
                  </a:cubicBezTo>
                  <a:cubicBezTo>
                    <a:pt x="91782" y="208329"/>
                    <a:pt x="96426" y="191659"/>
                    <a:pt x="105285" y="180228"/>
                  </a:cubicBezTo>
                  <a:cubicBezTo>
                    <a:pt x="111786" y="171797"/>
                    <a:pt x="119692" y="165701"/>
                    <a:pt x="127337" y="159771"/>
                  </a:cubicBezTo>
                  <a:cubicBezTo>
                    <a:pt x="128337" y="159009"/>
                    <a:pt x="129385" y="158199"/>
                    <a:pt x="130409" y="157390"/>
                  </a:cubicBezTo>
                  <a:cubicBezTo>
                    <a:pt x="144769" y="146173"/>
                    <a:pt x="147960" y="140672"/>
                    <a:pt x="143197" y="123121"/>
                  </a:cubicBezTo>
                  <a:lnTo>
                    <a:pt x="142554" y="120692"/>
                  </a:lnTo>
                  <a:cubicBezTo>
                    <a:pt x="141911" y="118429"/>
                    <a:pt x="142245" y="115976"/>
                    <a:pt x="143412" y="113952"/>
                  </a:cubicBezTo>
                  <a:cubicBezTo>
                    <a:pt x="144579" y="111928"/>
                    <a:pt x="146531" y="110452"/>
                    <a:pt x="148794" y="109856"/>
                  </a:cubicBezTo>
                  <a:lnTo>
                    <a:pt x="177014" y="102450"/>
                  </a:lnTo>
                  <a:cubicBezTo>
                    <a:pt x="177764" y="102251"/>
                    <a:pt x="178519" y="102156"/>
                    <a:pt x="179261" y="102156"/>
                  </a:cubicBezTo>
                  <a:close/>
                  <a:moveTo>
                    <a:pt x="1" y="1"/>
                  </a:moveTo>
                  <a:lnTo>
                    <a:pt x="1" y="291822"/>
                  </a:lnTo>
                  <a:lnTo>
                    <a:pt x="25" y="291822"/>
                  </a:lnTo>
                  <a:cubicBezTo>
                    <a:pt x="25" y="296680"/>
                    <a:pt x="3954" y="300633"/>
                    <a:pt x="8836" y="300633"/>
                  </a:cubicBezTo>
                  <a:lnTo>
                    <a:pt x="215498" y="300633"/>
                  </a:lnTo>
                  <a:cubicBezTo>
                    <a:pt x="220356" y="300633"/>
                    <a:pt x="224309" y="296704"/>
                    <a:pt x="224309" y="291822"/>
                  </a:cubicBezTo>
                  <a:lnTo>
                    <a:pt x="22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61"/>
          <p:cNvGrpSpPr/>
          <p:nvPr/>
        </p:nvGrpSpPr>
        <p:grpSpPr>
          <a:xfrm>
            <a:off x="6447650" y="3235485"/>
            <a:ext cx="347261" cy="346826"/>
            <a:chOff x="6447650" y="3235485"/>
            <a:chExt cx="347261" cy="346826"/>
          </a:xfrm>
        </p:grpSpPr>
        <p:sp>
          <p:nvSpPr>
            <p:cNvPr id="1555" name="Google Shape;1555;p61"/>
            <p:cNvSpPr/>
            <p:nvPr/>
          </p:nvSpPr>
          <p:spPr>
            <a:xfrm>
              <a:off x="6484068" y="3315444"/>
              <a:ext cx="274205" cy="266867"/>
            </a:xfrm>
            <a:custGeom>
              <a:avLst/>
              <a:gdLst/>
              <a:ahLst/>
              <a:cxnLst/>
              <a:rect l="l" t="t" r="r" b="b"/>
              <a:pathLst>
                <a:path w="237407" h="231054" extrusionOk="0">
                  <a:moveTo>
                    <a:pt x="0" y="0"/>
                  </a:moveTo>
                  <a:lnTo>
                    <a:pt x="0" y="222284"/>
                  </a:lnTo>
                  <a:cubicBezTo>
                    <a:pt x="250" y="228130"/>
                    <a:pt x="4549" y="231053"/>
                    <a:pt x="8838" y="231053"/>
                  </a:cubicBezTo>
                  <a:cubicBezTo>
                    <a:pt x="13128" y="231053"/>
                    <a:pt x="17409" y="228130"/>
                    <a:pt x="17623" y="222284"/>
                  </a:cubicBezTo>
                  <a:lnTo>
                    <a:pt x="17623" y="18909"/>
                  </a:lnTo>
                  <a:lnTo>
                    <a:pt x="53464" y="18909"/>
                  </a:lnTo>
                  <a:lnTo>
                    <a:pt x="53464" y="44176"/>
                  </a:lnTo>
                  <a:cubicBezTo>
                    <a:pt x="58822" y="39223"/>
                    <a:pt x="64728" y="34817"/>
                    <a:pt x="71086" y="31150"/>
                  </a:cubicBezTo>
                  <a:lnTo>
                    <a:pt x="71086" y="18909"/>
                  </a:lnTo>
                  <a:lnTo>
                    <a:pt x="166321" y="18909"/>
                  </a:lnTo>
                  <a:lnTo>
                    <a:pt x="166321" y="31173"/>
                  </a:lnTo>
                  <a:cubicBezTo>
                    <a:pt x="172703" y="34841"/>
                    <a:pt x="178609" y="39199"/>
                    <a:pt x="183943" y="44224"/>
                  </a:cubicBezTo>
                  <a:lnTo>
                    <a:pt x="183943" y="18909"/>
                  </a:lnTo>
                  <a:lnTo>
                    <a:pt x="219784" y="18909"/>
                  </a:lnTo>
                  <a:lnTo>
                    <a:pt x="219784" y="222284"/>
                  </a:lnTo>
                  <a:cubicBezTo>
                    <a:pt x="220022" y="228130"/>
                    <a:pt x="224315" y="231053"/>
                    <a:pt x="228604" y="231053"/>
                  </a:cubicBezTo>
                  <a:cubicBezTo>
                    <a:pt x="232894" y="231053"/>
                    <a:pt x="237181" y="228130"/>
                    <a:pt x="237407" y="222284"/>
                  </a:cubicBezTo>
                  <a:lnTo>
                    <a:pt x="237407" y="0"/>
                  </a:lnTo>
                  <a:cubicBezTo>
                    <a:pt x="233358" y="834"/>
                    <a:pt x="229191" y="1286"/>
                    <a:pt x="224904" y="1286"/>
                  </a:cubicBezTo>
                  <a:lnTo>
                    <a:pt x="12503" y="1286"/>
                  </a:lnTo>
                  <a:cubicBezTo>
                    <a:pt x="8240" y="1286"/>
                    <a:pt x="4072" y="8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1"/>
            <p:cNvSpPr/>
            <p:nvPr/>
          </p:nvSpPr>
          <p:spPr>
            <a:xfrm>
              <a:off x="6447650" y="3235485"/>
              <a:ext cx="347261" cy="61090"/>
            </a:xfrm>
            <a:custGeom>
              <a:avLst/>
              <a:gdLst/>
              <a:ahLst/>
              <a:cxnLst/>
              <a:rect l="l" t="t" r="r" b="b"/>
              <a:pathLst>
                <a:path w="300659" h="52892" extrusionOk="0">
                  <a:moveTo>
                    <a:pt x="8812" y="0"/>
                  </a:moveTo>
                  <a:cubicBezTo>
                    <a:pt x="3930" y="0"/>
                    <a:pt x="1" y="3953"/>
                    <a:pt x="1" y="8811"/>
                  </a:cubicBezTo>
                  <a:cubicBezTo>
                    <a:pt x="1" y="33126"/>
                    <a:pt x="19767" y="52892"/>
                    <a:pt x="44081" y="52892"/>
                  </a:cubicBezTo>
                  <a:lnTo>
                    <a:pt x="256554" y="52892"/>
                  </a:lnTo>
                  <a:cubicBezTo>
                    <a:pt x="280893" y="52892"/>
                    <a:pt x="300659" y="33126"/>
                    <a:pt x="300659" y="8811"/>
                  </a:cubicBezTo>
                  <a:cubicBezTo>
                    <a:pt x="300611" y="3929"/>
                    <a:pt x="296658" y="0"/>
                    <a:pt x="291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1"/>
            <p:cNvSpPr/>
            <p:nvPr/>
          </p:nvSpPr>
          <p:spPr>
            <a:xfrm>
              <a:off x="6611061" y="3437266"/>
              <a:ext cx="20356" cy="20307"/>
            </a:xfrm>
            <a:custGeom>
              <a:avLst/>
              <a:gdLst/>
              <a:ahLst/>
              <a:cxnLst/>
              <a:rect l="l" t="t" r="r" b="b"/>
              <a:pathLst>
                <a:path w="17624" h="17582" extrusionOk="0">
                  <a:moveTo>
                    <a:pt x="8812" y="0"/>
                  </a:moveTo>
                  <a:cubicBezTo>
                    <a:pt x="3954" y="0"/>
                    <a:pt x="1" y="3953"/>
                    <a:pt x="1" y="8812"/>
                  </a:cubicBezTo>
                  <a:cubicBezTo>
                    <a:pt x="239" y="14658"/>
                    <a:pt x="4525" y="17581"/>
                    <a:pt x="8812" y="17581"/>
                  </a:cubicBezTo>
                  <a:cubicBezTo>
                    <a:pt x="13099" y="17581"/>
                    <a:pt x="17385" y="14658"/>
                    <a:pt x="17623" y="8812"/>
                  </a:cubicBezTo>
                  <a:cubicBezTo>
                    <a:pt x="17623" y="3953"/>
                    <a:pt x="13670" y="0"/>
                    <a:pt x="8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a:off x="6530938" y="3357169"/>
              <a:ext cx="180576" cy="180105"/>
            </a:xfrm>
            <a:custGeom>
              <a:avLst/>
              <a:gdLst/>
              <a:ahLst/>
              <a:cxnLst/>
              <a:rect l="l" t="t" r="r" b="b"/>
              <a:pathLst>
                <a:path w="156343" h="155935" extrusionOk="0">
                  <a:moveTo>
                    <a:pt x="78158" y="51851"/>
                  </a:moveTo>
                  <a:cubicBezTo>
                    <a:pt x="91022" y="51851"/>
                    <a:pt x="103891" y="60626"/>
                    <a:pt x="104617" y="78160"/>
                  </a:cubicBezTo>
                  <a:cubicBezTo>
                    <a:pt x="104641" y="92758"/>
                    <a:pt x="92758" y="104617"/>
                    <a:pt x="78183" y="104617"/>
                  </a:cubicBezTo>
                  <a:cubicBezTo>
                    <a:pt x="63585" y="104617"/>
                    <a:pt x="51725" y="92758"/>
                    <a:pt x="51725" y="78160"/>
                  </a:cubicBezTo>
                  <a:cubicBezTo>
                    <a:pt x="52451" y="60614"/>
                    <a:pt x="65303" y="51851"/>
                    <a:pt x="78158" y="51851"/>
                  </a:cubicBezTo>
                  <a:close/>
                  <a:moveTo>
                    <a:pt x="78183" y="1"/>
                  </a:moveTo>
                  <a:cubicBezTo>
                    <a:pt x="35079" y="1"/>
                    <a:pt x="0" y="35056"/>
                    <a:pt x="0" y="78160"/>
                  </a:cubicBezTo>
                  <a:cubicBezTo>
                    <a:pt x="2143" y="130012"/>
                    <a:pt x="40153" y="155934"/>
                    <a:pt x="78165" y="155934"/>
                  </a:cubicBezTo>
                  <a:cubicBezTo>
                    <a:pt x="116181" y="155934"/>
                    <a:pt x="154199" y="130006"/>
                    <a:pt x="156342" y="78160"/>
                  </a:cubicBezTo>
                  <a:cubicBezTo>
                    <a:pt x="156342" y="35056"/>
                    <a:pt x="121287" y="1"/>
                    <a:pt x="78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61"/>
          <p:cNvGrpSpPr/>
          <p:nvPr/>
        </p:nvGrpSpPr>
        <p:grpSpPr>
          <a:xfrm>
            <a:off x="7261200" y="3235265"/>
            <a:ext cx="314803" cy="347259"/>
            <a:chOff x="7261200" y="3235265"/>
            <a:chExt cx="314803" cy="347259"/>
          </a:xfrm>
        </p:grpSpPr>
        <p:sp>
          <p:nvSpPr>
            <p:cNvPr id="1560" name="Google Shape;1560;p61"/>
            <p:cNvSpPr/>
            <p:nvPr/>
          </p:nvSpPr>
          <p:spPr>
            <a:xfrm>
              <a:off x="7430553" y="3235265"/>
              <a:ext cx="60679" cy="44835"/>
            </a:xfrm>
            <a:custGeom>
              <a:avLst/>
              <a:gdLst/>
              <a:ahLst/>
              <a:cxnLst/>
              <a:rect l="l" t="t" r="r" b="b"/>
              <a:pathLst>
                <a:path w="52536" h="38818" extrusionOk="0">
                  <a:moveTo>
                    <a:pt x="8812" y="1"/>
                  </a:moveTo>
                  <a:cubicBezTo>
                    <a:pt x="3954" y="1"/>
                    <a:pt x="1" y="3930"/>
                    <a:pt x="1" y="8812"/>
                  </a:cubicBezTo>
                  <a:lnTo>
                    <a:pt x="1" y="18504"/>
                  </a:lnTo>
                  <a:lnTo>
                    <a:pt x="8812" y="18504"/>
                  </a:lnTo>
                  <a:cubicBezTo>
                    <a:pt x="23291" y="18504"/>
                    <a:pt x="37104" y="23910"/>
                    <a:pt x="47725" y="33769"/>
                  </a:cubicBezTo>
                  <a:cubicBezTo>
                    <a:pt x="49439" y="35365"/>
                    <a:pt x="51059" y="37032"/>
                    <a:pt x="52535" y="38818"/>
                  </a:cubicBezTo>
                  <a:cubicBezTo>
                    <a:pt x="49963" y="17004"/>
                    <a:pt x="31340" y="1"/>
                    <a:pt x="8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1"/>
            <p:cNvSpPr/>
            <p:nvPr/>
          </p:nvSpPr>
          <p:spPr>
            <a:xfrm>
              <a:off x="7401370" y="3503554"/>
              <a:ext cx="34300" cy="11668"/>
            </a:xfrm>
            <a:custGeom>
              <a:avLst/>
              <a:gdLst/>
              <a:ahLst/>
              <a:cxnLst/>
              <a:rect l="l" t="t" r="r" b="b"/>
              <a:pathLst>
                <a:path w="29697" h="10102" extrusionOk="0">
                  <a:moveTo>
                    <a:pt x="0" y="1"/>
                  </a:moveTo>
                  <a:lnTo>
                    <a:pt x="0" y="1"/>
                  </a:lnTo>
                  <a:cubicBezTo>
                    <a:pt x="4833" y="6737"/>
                    <a:pt x="9837" y="10101"/>
                    <a:pt x="14842" y="10101"/>
                  </a:cubicBezTo>
                  <a:cubicBezTo>
                    <a:pt x="19851" y="10101"/>
                    <a:pt x="24861" y="6731"/>
                    <a:pt x="29697" y="1"/>
                  </a:cubicBezTo>
                  <a:lnTo>
                    <a:pt x="29697" y="1"/>
                  </a:lnTo>
                  <a:cubicBezTo>
                    <a:pt x="24898" y="810"/>
                    <a:pt x="19885" y="1215"/>
                    <a:pt x="14867" y="1215"/>
                  </a:cubicBezTo>
                  <a:cubicBezTo>
                    <a:pt x="9848" y="1215"/>
                    <a:pt x="4823" y="81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1"/>
            <p:cNvSpPr/>
            <p:nvPr/>
          </p:nvSpPr>
          <p:spPr>
            <a:xfrm>
              <a:off x="7526246" y="3512329"/>
              <a:ext cx="49757" cy="70170"/>
            </a:xfrm>
            <a:custGeom>
              <a:avLst/>
              <a:gdLst/>
              <a:ahLst/>
              <a:cxnLst/>
              <a:rect l="l" t="t" r="r" b="b"/>
              <a:pathLst>
                <a:path w="43080" h="60753" extrusionOk="0">
                  <a:moveTo>
                    <a:pt x="37746" y="1"/>
                  </a:moveTo>
                  <a:cubicBezTo>
                    <a:pt x="13479" y="8074"/>
                    <a:pt x="0" y="36889"/>
                    <a:pt x="9669" y="60751"/>
                  </a:cubicBezTo>
                  <a:lnTo>
                    <a:pt x="34174" y="60751"/>
                  </a:lnTo>
                  <a:cubicBezTo>
                    <a:pt x="34227" y="60752"/>
                    <a:pt x="34280" y="60753"/>
                    <a:pt x="34333" y="60753"/>
                  </a:cubicBezTo>
                  <a:cubicBezTo>
                    <a:pt x="39006" y="60753"/>
                    <a:pt x="43079" y="56626"/>
                    <a:pt x="42985" y="51940"/>
                  </a:cubicBezTo>
                  <a:lnTo>
                    <a:pt x="42985" y="26673"/>
                  </a:lnTo>
                  <a:cubicBezTo>
                    <a:pt x="42961" y="17266"/>
                    <a:pt x="41104" y="8240"/>
                    <a:pt x="37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1"/>
            <p:cNvSpPr/>
            <p:nvPr/>
          </p:nvSpPr>
          <p:spPr>
            <a:xfrm>
              <a:off x="7346551" y="3476901"/>
              <a:ext cx="143911" cy="68555"/>
            </a:xfrm>
            <a:custGeom>
              <a:avLst/>
              <a:gdLst/>
              <a:ahLst/>
              <a:cxnLst/>
              <a:rect l="l" t="t" r="r" b="b"/>
              <a:pathLst>
                <a:path w="124598" h="59355" extrusionOk="0">
                  <a:moveTo>
                    <a:pt x="0" y="1"/>
                  </a:moveTo>
                  <a:lnTo>
                    <a:pt x="0" y="1"/>
                  </a:lnTo>
                  <a:cubicBezTo>
                    <a:pt x="7715" y="39577"/>
                    <a:pt x="34962" y="59355"/>
                    <a:pt x="62230" y="59355"/>
                  </a:cubicBezTo>
                  <a:cubicBezTo>
                    <a:pt x="89503" y="59355"/>
                    <a:pt x="116798" y="39571"/>
                    <a:pt x="124598" y="25"/>
                  </a:cubicBezTo>
                  <a:lnTo>
                    <a:pt x="124598" y="25"/>
                  </a:lnTo>
                  <a:cubicBezTo>
                    <a:pt x="117239" y="6764"/>
                    <a:pt x="108808" y="12289"/>
                    <a:pt x="99592" y="16385"/>
                  </a:cubicBezTo>
                  <a:cubicBezTo>
                    <a:pt x="93858" y="36386"/>
                    <a:pt x="78555" y="50802"/>
                    <a:pt x="62108" y="50802"/>
                  </a:cubicBezTo>
                  <a:cubicBezTo>
                    <a:pt x="52805" y="50802"/>
                    <a:pt x="43136" y="46189"/>
                    <a:pt x="34626" y="35365"/>
                  </a:cubicBezTo>
                  <a:cubicBezTo>
                    <a:pt x="29935" y="29411"/>
                    <a:pt x="26529" y="22601"/>
                    <a:pt x="25005" y="16385"/>
                  </a:cubicBezTo>
                  <a:cubicBezTo>
                    <a:pt x="15789" y="12313"/>
                    <a:pt x="7359" y="674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p:nvPr/>
          </p:nvSpPr>
          <p:spPr>
            <a:xfrm>
              <a:off x="7277292" y="3463286"/>
              <a:ext cx="282430" cy="119238"/>
            </a:xfrm>
            <a:custGeom>
              <a:avLst/>
              <a:gdLst/>
              <a:ahLst/>
              <a:cxnLst/>
              <a:rect l="l" t="t" r="r" b="b"/>
              <a:pathLst>
                <a:path w="244528" h="103236" extrusionOk="0">
                  <a:moveTo>
                    <a:pt x="41009" y="1"/>
                  </a:moveTo>
                  <a:cubicBezTo>
                    <a:pt x="24339" y="3882"/>
                    <a:pt x="9907" y="13646"/>
                    <a:pt x="0" y="26958"/>
                  </a:cubicBezTo>
                  <a:cubicBezTo>
                    <a:pt x="29602" y="38532"/>
                    <a:pt x="46510" y="72563"/>
                    <a:pt x="37818" y="103212"/>
                  </a:cubicBezTo>
                  <a:lnTo>
                    <a:pt x="206662" y="103236"/>
                  </a:lnTo>
                  <a:cubicBezTo>
                    <a:pt x="197970" y="72491"/>
                    <a:pt x="215188" y="38461"/>
                    <a:pt x="244527" y="26958"/>
                  </a:cubicBezTo>
                  <a:cubicBezTo>
                    <a:pt x="234644" y="13646"/>
                    <a:pt x="220189" y="3882"/>
                    <a:pt x="203519" y="1"/>
                  </a:cubicBezTo>
                  <a:cubicBezTo>
                    <a:pt x="202927" y="44725"/>
                    <a:pt x="168405" y="89143"/>
                    <a:pt x="123107" y="89143"/>
                  </a:cubicBezTo>
                  <a:cubicBezTo>
                    <a:pt x="122819" y="89143"/>
                    <a:pt x="122530" y="89141"/>
                    <a:pt x="122240" y="89138"/>
                  </a:cubicBezTo>
                  <a:cubicBezTo>
                    <a:pt x="121928" y="89142"/>
                    <a:pt x="121616" y="89144"/>
                    <a:pt x="121305" y="89144"/>
                  </a:cubicBezTo>
                  <a:cubicBezTo>
                    <a:pt x="76110" y="89144"/>
                    <a:pt x="41529" y="44631"/>
                    <a:pt x="4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1"/>
            <p:cNvSpPr/>
            <p:nvPr/>
          </p:nvSpPr>
          <p:spPr>
            <a:xfrm>
              <a:off x="7261200" y="3512329"/>
              <a:ext cx="49511" cy="70167"/>
            </a:xfrm>
            <a:custGeom>
              <a:avLst/>
              <a:gdLst/>
              <a:ahLst/>
              <a:cxnLst/>
              <a:rect l="l" t="t" r="r" b="b"/>
              <a:pathLst>
                <a:path w="42867" h="60751" extrusionOk="0">
                  <a:moveTo>
                    <a:pt x="5192" y="1"/>
                  </a:moveTo>
                  <a:cubicBezTo>
                    <a:pt x="1834" y="8240"/>
                    <a:pt x="1" y="17266"/>
                    <a:pt x="1" y="26696"/>
                  </a:cubicBezTo>
                  <a:lnTo>
                    <a:pt x="1" y="51940"/>
                  </a:lnTo>
                  <a:cubicBezTo>
                    <a:pt x="1" y="56798"/>
                    <a:pt x="3930" y="60751"/>
                    <a:pt x="8812" y="60751"/>
                  </a:cubicBezTo>
                  <a:lnTo>
                    <a:pt x="33293" y="60751"/>
                  </a:lnTo>
                  <a:cubicBezTo>
                    <a:pt x="42867" y="36770"/>
                    <a:pt x="29674" y="8026"/>
                    <a:pt x="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1"/>
            <p:cNvSpPr/>
            <p:nvPr/>
          </p:nvSpPr>
          <p:spPr>
            <a:xfrm>
              <a:off x="7353702" y="3276990"/>
              <a:ext cx="131671" cy="35594"/>
            </a:xfrm>
            <a:custGeom>
              <a:avLst/>
              <a:gdLst/>
              <a:ahLst/>
              <a:cxnLst/>
              <a:rect l="l" t="t" r="r" b="b"/>
              <a:pathLst>
                <a:path w="114001" h="30817" extrusionOk="0">
                  <a:moveTo>
                    <a:pt x="38652" y="1"/>
                  </a:moveTo>
                  <a:cubicBezTo>
                    <a:pt x="19838" y="1"/>
                    <a:pt x="4026" y="13170"/>
                    <a:pt x="1" y="30817"/>
                  </a:cubicBezTo>
                  <a:lnTo>
                    <a:pt x="114001" y="30817"/>
                  </a:lnTo>
                  <a:cubicBezTo>
                    <a:pt x="109976" y="13194"/>
                    <a:pt x="94187" y="1"/>
                    <a:pt x="75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a:off x="7334669" y="3332910"/>
              <a:ext cx="167704" cy="18347"/>
            </a:xfrm>
            <a:custGeom>
              <a:avLst/>
              <a:gdLst/>
              <a:ahLst/>
              <a:cxnLst/>
              <a:rect l="l" t="t" r="r" b="b"/>
              <a:pathLst>
                <a:path w="145198" h="15885" extrusionOk="0">
                  <a:moveTo>
                    <a:pt x="6097" y="1"/>
                  </a:moveTo>
                  <a:cubicBezTo>
                    <a:pt x="3501" y="4978"/>
                    <a:pt x="1453" y="10312"/>
                    <a:pt x="0" y="15885"/>
                  </a:cubicBezTo>
                  <a:lnTo>
                    <a:pt x="145197" y="15885"/>
                  </a:lnTo>
                  <a:cubicBezTo>
                    <a:pt x="143768" y="10312"/>
                    <a:pt x="141720" y="5002"/>
                    <a:pt x="139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1"/>
            <p:cNvSpPr/>
            <p:nvPr/>
          </p:nvSpPr>
          <p:spPr>
            <a:xfrm>
              <a:off x="7331890" y="3371610"/>
              <a:ext cx="173288" cy="112966"/>
            </a:xfrm>
            <a:custGeom>
              <a:avLst/>
              <a:gdLst/>
              <a:ahLst/>
              <a:cxnLst/>
              <a:rect l="l" t="t" r="r" b="b"/>
              <a:pathLst>
                <a:path w="150033" h="97806" extrusionOk="0">
                  <a:moveTo>
                    <a:pt x="74707" y="39889"/>
                  </a:moveTo>
                  <a:cubicBezTo>
                    <a:pt x="84019" y="39889"/>
                    <a:pt x="93116" y="42414"/>
                    <a:pt x="100903" y="47534"/>
                  </a:cubicBezTo>
                  <a:cubicBezTo>
                    <a:pt x="104975" y="50201"/>
                    <a:pt x="106118" y="55654"/>
                    <a:pt x="103427" y="59727"/>
                  </a:cubicBezTo>
                  <a:cubicBezTo>
                    <a:pt x="101741" y="62331"/>
                    <a:pt x="98923" y="63717"/>
                    <a:pt x="96061" y="63717"/>
                  </a:cubicBezTo>
                  <a:cubicBezTo>
                    <a:pt x="94396" y="63717"/>
                    <a:pt x="92715" y="63247"/>
                    <a:pt x="91234" y="62275"/>
                  </a:cubicBezTo>
                  <a:cubicBezTo>
                    <a:pt x="86416" y="59101"/>
                    <a:pt x="80675" y="57501"/>
                    <a:pt x="74944" y="57501"/>
                  </a:cubicBezTo>
                  <a:cubicBezTo>
                    <a:pt x="70053" y="57501"/>
                    <a:pt x="65169" y="58666"/>
                    <a:pt x="60871" y="61013"/>
                  </a:cubicBezTo>
                  <a:cubicBezTo>
                    <a:pt x="60156" y="61394"/>
                    <a:pt x="59442" y="61822"/>
                    <a:pt x="58751" y="62275"/>
                  </a:cubicBezTo>
                  <a:cubicBezTo>
                    <a:pt x="57271" y="63247"/>
                    <a:pt x="55593" y="63717"/>
                    <a:pt x="53930" y="63717"/>
                  </a:cubicBezTo>
                  <a:cubicBezTo>
                    <a:pt x="51073" y="63717"/>
                    <a:pt x="48259" y="62331"/>
                    <a:pt x="46558" y="59727"/>
                  </a:cubicBezTo>
                  <a:cubicBezTo>
                    <a:pt x="43891" y="55654"/>
                    <a:pt x="45058" y="50177"/>
                    <a:pt x="49106" y="47534"/>
                  </a:cubicBezTo>
                  <a:cubicBezTo>
                    <a:pt x="56727" y="42533"/>
                    <a:pt x="65610" y="39889"/>
                    <a:pt x="74707" y="39889"/>
                  </a:cubicBezTo>
                  <a:close/>
                  <a:moveTo>
                    <a:pt x="25" y="0"/>
                  </a:moveTo>
                  <a:cubicBezTo>
                    <a:pt x="25" y="429"/>
                    <a:pt x="1" y="858"/>
                    <a:pt x="1" y="1310"/>
                  </a:cubicBezTo>
                  <a:lnTo>
                    <a:pt x="1" y="22505"/>
                  </a:lnTo>
                  <a:cubicBezTo>
                    <a:pt x="1" y="64013"/>
                    <a:pt x="33651" y="97806"/>
                    <a:pt x="75017" y="97806"/>
                  </a:cubicBezTo>
                  <a:cubicBezTo>
                    <a:pt x="116359" y="97806"/>
                    <a:pt x="150032" y="64013"/>
                    <a:pt x="150032" y="22505"/>
                  </a:cubicBezTo>
                  <a:lnTo>
                    <a:pt x="150032" y="1310"/>
                  </a:lnTo>
                  <a:lnTo>
                    <a:pt x="150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1"/>
            <p:cNvSpPr/>
            <p:nvPr/>
          </p:nvSpPr>
          <p:spPr>
            <a:xfrm>
              <a:off x="7347844" y="3235265"/>
              <a:ext cx="60679" cy="44835"/>
            </a:xfrm>
            <a:custGeom>
              <a:avLst/>
              <a:gdLst/>
              <a:ahLst/>
              <a:cxnLst/>
              <a:rect l="l" t="t" r="r" b="b"/>
              <a:pathLst>
                <a:path w="52536" h="38818" extrusionOk="0">
                  <a:moveTo>
                    <a:pt x="43724" y="1"/>
                  </a:moveTo>
                  <a:cubicBezTo>
                    <a:pt x="21219" y="1"/>
                    <a:pt x="2572" y="17004"/>
                    <a:pt x="0" y="38818"/>
                  </a:cubicBezTo>
                  <a:cubicBezTo>
                    <a:pt x="1858" y="36627"/>
                    <a:pt x="3882" y="34531"/>
                    <a:pt x="6097" y="32626"/>
                  </a:cubicBezTo>
                  <a:cubicBezTo>
                    <a:pt x="16504" y="23529"/>
                    <a:pt x="29888" y="18504"/>
                    <a:pt x="43724" y="18504"/>
                  </a:cubicBezTo>
                  <a:lnTo>
                    <a:pt x="52535" y="18504"/>
                  </a:lnTo>
                  <a:lnTo>
                    <a:pt x="52535" y="8812"/>
                  </a:lnTo>
                  <a:cubicBezTo>
                    <a:pt x="52535" y="3978"/>
                    <a:pt x="48606" y="1"/>
                    <a:pt x="43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61"/>
          <p:cNvGrpSpPr/>
          <p:nvPr/>
        </p:nvGrpSpPr>
        <p:grpSpPr>
          <a:xfrm>
            <a:off x="8126055" y="3235265"/>
            <a:ext cx="248240" cy="347221"/>
            <a:chOff x="8126055" y="3235265"/>
            <a:chExt cx="248240" cy="347221"/>
          </a:xfrm>
        </p:grpSpPr>
        <p:sp>
          <p:nvSpPr>
            <p:cNvPr id="1571" name="Google Shape;1571;p61"/>
            <p:cNvSpPr/>
            <p:nvPr/>
          </p:nvSpPr>
          <p:spPr>
            <a:xfrm>
              <a:off x="8327397" y="3561756"/>
              <a:ext cx="28002" cy="20730"/>
            </a:xfrm>
            <a:custGeom>
              <a:avLst/>
              <a:gdLst/>
              <a:ahLst/>
              <a:cxnLst/>
              <a:rect l="l" t="t" r="r" b="b"/>
              <a:pathLst>
                <a:path w="24244" h="17948" extrusionOk="0">
                  <a:moveTo>
                    <a:pt x="19481" y="1"/>
                  </a:moveTo>
                  <a:cubicBezTo>
                    <a:pt x="17718" y="215"/>
                    <a:pt x="15956" y="334"/>
                    <a:pt x="14170" y="334"/>
                  </a:cubicBezTo>
                  <a:lnTo>
                    <a:pt x="0" y="334"/>
                  </a:lnTo>
                  <a:lnTo>
                    <a:pt x="6287" y="13051"/>
                  </a:lnTo>
                  <a:cubicBezTo>
                    <a:pt x="7825" y="16177"/>
                    <a:pt x="10969" y="17948"/>
                    <a:pt x="14188" y="17948"/>
                  </a:cubicBezTo>
                  <a:cubicBezTo>
                    <a:pt x="15506" y="17948"/>
                    <a:pt x="16837" y="17651"/>
                    <a:pt x="18076" y="17028"/>
                  </a:cubicBezTo>
                  <a:cubicBezTo>
                    <a:pt x="22457" y="14885"/>
                    <a:pt x="24243" y="9598"/>
                    <a:pt x="22053" y="5240"/>
                  </a:cubicBezTo>
                  <a:lnTo>
                    <a:pt x="19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1"/>
            <p:cNvSpPr/>
            <p:nvPr/>
          </p:nvSpPr>
          <p:spPr>
            <a:xfrm>
              <a:off x="8332898" y="3309200"/>
              <a:ext cx="41369" cy="93575"/>
            </a:xfrm>
            <a:custGeom>
              <a:avLst/>
              <a:gdLst/>
              <a:ahLst/>
              <a:cxnLst/>
              <a:rect l="l" t="t" r="r" b="b"/>
              <a:pathLst>
                <a:path w="35817" h="81017" extrusionOk="0">
                  <a:moveTo>
                    <a:pt x="0" y="1"/>
                  </a:moveTo>
                  <a:lnTo>
                    <a:pt x="0" y="81017"/>
                  </a:lnTo>
                  <a:lnTo>
                    <a:pt x="35817" y="81017"/>
                  </a:lnTo>
                  <a:lnTo>
                    <a:pt x="35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1"/>
            <p:cNvSpPr/>
            <p:nvPr/>
          </p:nvSpPr>
          <p:spPr>
            <a:xfrm>
              <a:off x="8228458" y="3309200"/>
              <a:ext cx="43377" cy="93575"/>
            </a:xfrm>
            <a:custGeom>
              <a:avLst/>
              <a:gdLst/>
              <a:ahLst/>
              <a:cxnLst/>
              <a:rect l="l" t="t" r="r" b="b"/>
              <a:pathLst>
                <a:path w="37556" h="81017" extrusionOk="0">
                  <a:moveTo>
                    <a:pt x="1" y="1"/>
                  </a:moveTo>
                  <a:lnTo>
                    <a:pt x="1" y="81017"/>
                  </a:lnTo>
                  <a:lnTo>
                    <a:pt x="37556" y="81017"/>
                  </a:lnTo>
                  <a:lnTo>
                    <a:pt x="375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1"/>
            <p:cNvSpPr/>
            <p:nvPr/>
          </p:nvSpPr>
          <p:spPr>
            <a:xfrm>
              <a:off x="8187778" y="3309200"/>
              <a:ext cx="20355" cy="93575"/>
            </a:xfrm>
            <a:custGeom>
              <a:avLst/>
              <a:gdLst/>
              <a:ahLst/>
              <a:cxnLst/>
              <a:rect l="l" t="t" r="r" b="b"/>
              <a:pathLst>
                <a:path w="17623" h="81017" extrusionOk="0">
                  <a:moveTo>
                    <a:pt x="0" y="1"/>
                  </a:moveTo>
                  <a:lnTo>
                    <a:pt x="0" y="81017"/>
                  </a:lnTo>
                  <a:lnTo>
                    <a:pt x="17623" y="81017"/>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1"/>
            <p:cNvSpPr/>
            <p:nvPr/>
          </p:nvSpPr>
          <p:spPr>
            <a:xfrm>
              <a:off x="8126055" y="3309200"/>
              <a:ext cx="41370" cy="93575"/>
            </a:xfrm>
            <a:custGeom>
              <a:avLst/>
              <a:gdLst/>
              <a:ahLst/>
              <a:cxnLst/>
              <a:rect l="l" t="t" r="r" b="b"/>
              <a:pathLst>
                <a:path w="35818" h="81017" extrusionOk="0">
                  <a:moveTo>
                    <a:pt x="0" y="1"/>
                  </a:moveTo>
                  <a:lnTo>
                    <a:pt x="0" y="81017"/>
                  </a:lnTo>
                  <a:lnTo>
                    <a:pt x="35817" y="81017"/>
                  </a:lnTo>
                  <a:lnTo>
                    <a:pt x="35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1"/>
            <p:cNvSpPr/>
            <p:nvPr/>
          </p:nvSpPr>
          <p:spPr>
            <a:xfrm>
              <a:off x="8292189" y="3309200"/>
              <a:ext cx="20356" cy="93575"/>
            </a:xfrm>
            <a:custGeom>
              <a:avLst/>
              <a:gdLst/>
              <a:ahLst/>
              <a:cxnLst/>
              <a:rect l="l" t="t" r="r" b="b"/>
              <a:pathLst>
                <a:path w="17624" h="81017" extrusionOk="0">
                  <a:moveTo>
                    <a:pt x="1" y="1"/>
                  </a:moveTo>
                  <a:lnTo>
                    <a:pt x="1" y="81017"/>
                  </a:lnTo>
                  <a:lnTo>
                    <a:pt x="17624" y="81017"/>
                  </a:lnTo>
                  <a:lnTo>
                    <a:pt x="176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1"/>
            <p:cNvSpPr/>
            <p:nvPr/>
          </p:nvSpPr>
          <p:spPr>
            <a:xfrm>
              <a:off x="8126055" y="3423128"/>
              <a:ext cx="248240" cy="118688"/>
            </a:xfrm>
            <a:custGeom>
              <a:avLst/>
              <a:gdLst/>
              <a:ahLst/>
              <a:cxnLst/>
              <a:rect l="l" t="t" r="r" b="b"/>
              <a:pathLst>
                <a:path w="214926" h="102760" extrusionOk="0">
                  <a:moveTo>
                    <a:pt x="107427" y="19695"/>
                  </a:moveTo>
                  <a:cubicBezTo>
                    <a:pt x="122002" y="19695"/>
                    <a:pt x="133862" y="31531"/>
                    <a:pt x="133862" y="46129"/>
                  </a:cubicBezTo>
                  <a:cubicBezTo>
                    <a:pt x="133135" y="63653"/>
                    <a:pt x="120292" y="72411"/>
                    <a:pt x="107449" y="72411"/>
                  </a:cubicBezTo>
                  <a:cubicBezTo>
                    <a:pt x="94602" y="72411"/>
                    <a:pt x="81756" y="63647"/>
                    <a:pt x="81041" y="46129"/>
                  </a:cubicBezTo>
                  <a:cubicBezTo>
                    <a:pt x="81041" y="31531"/>
                    <a:pt x="92877" y="19695"/>
                    <a:pt x="107427" y="19695"/>
                  </a:cubicBezTo>
                  <a:close/>
                  <a:moveTo>
                    <a:pt x="24" y="1"/>
                  </a:moveTo>
                  <a:lnTo>
                    <a:pt x="24" y="76326"/>
                  </a:lnTo>
                  <a:lnTo>
                    <a:pt x="0" y="76326"/>
                  </a:lnTo>
                  <a:cubicBezTo>
                    <a:pt x="0" y="90900"/>
                    <a:pt x="11860" y="102760"/>
                    <a:pt x="26434" y="102760"/>
                  </a:cubicBezTo>
                  <a:lnTo>
                    <a:pt x="188492" y="102760"/>
                  </a:lnTo>
                  <a:cubicBezTo>
                    <a:pt x="203043" y="102760"/>
                    <a:pt x="214926" y="90924"/>
                    <a:pt x="214926" y="76326"/>
                  </a:cubicBezTo>
                  <a:lnTo>
                    <a:pt x="214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1"/>
            <p:cNvSpPr/>
            <p:nvPr/>
          </p:nvSpPr>
          <p:spPr>
            <a:xfrm>
              <a:off x="8126055" y="3235265"/>
              <a:ext cx="248212" cy="53582"/>
            </a:xfrm>
            <a:custGeom>
              <a:avLst/>
              <a:gdLst/>
              <a:ahLst/>
              <a:cxnLst/>
              <a:rect l="l" t="t" r="r" b="b"/>
              <a:pathLst>
                <a:path w="214902" h="46391" extrusionOk="0">
                  <a:moveTo>
                    <a:pt x="44033" y="1"/>
                  </a:moveTo>
                  <a:cubicBezTo>
                    <a:pt x="19743" y="1"/>
                    <a:pt x="0" y="19766"/>
                    <a:pt x="0" y="44033"/>
                  </a:cubicBezTo>
                  <a:lnTo>
                    <a:pt x="0" y="46391"/>
                  </a:lnTo>
                  <a:lnTo>
                    <a:pt x="214902" y="46391"/>
                  </a:lnTo>
                  <a:lnTo>
                    <a:pt x="214902" y="44033"/>
                  </a:lnTo>
                  <a:cubicBezTo>
                    <a:pt x="214902" y="19743"/>
                    <a:pt x="195160" y="1"/>
                    <a:pt x="170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1"/>
            <p:cNvSpPr/>
            <p:nvPr/>
          </p:nvSpPr>
          <p:spPr>
            <a:xfrm>
              <a:off x="8239956" y="3466233"/>
              <a:ext cx="20355" cy="20297"/>
            </a:xfrm>
            <a:custGeom>
              <a:avLst/>
              <a:gdLst/>
              <a:ahLst/>
              <a:cxnLst/>
              <a:rect l="l" t="t" r="r" b="b"/>
              <a:pathLst>
                <a:path w="17623" h="17573" extrusionOk="0">
                  <a:moveTo>
                    <a:pt x="8818" y="1"/>
                  </a:moveTo>
                  <a:cubicBezTo>
                    <a:pt x="4529" y="1"/>
                    <a:pt x="238" y="2924"/>
                    <a:pt x="0" y="8761"/>
                  </a:cubicBezTo>
                  <a:cubicBezTo>
                    <a:pt x="48" y="13620"/>
                    <a:pt x="3977" y="17573"/>
                    <a:pt x="8811" y="17573"/>
                  </a:cubicBezTo>
                  <a:cubicBezTo>
                    <a:pt x="13670" y="17573"/>
                    <a:pt x="17623" y="13620"/>
                    <a:pt x="17623" y="8761"/>
                  </a:cubicBezTo>
                  <a:cubicBezTo>
                    <a:pt x="17385" y="2918"/>
                    <a:pt x="13102" y="1"/>
                    <a:pt x="8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1"/>
            <p:cNvSpPr/>
            <p:nvPr/>
          </p:nvSpPr>
          <p:spPr>
            <a:xfrm>
              <a:off x="8144978" y="3561756"/>
              <a:ext cx="27946" cy="20730"/>
            </a:xfrm>
            <a:custGeom>
              <a:avLst/>
              <a:gdLst/>
              <a:ahLst/>
              <a:cxnLst/>
              <a:rect l="l" t="t" r="r" b="b"/>
              <a:pathLst>
                <a:path w="24196" h="17948" extrusionOk="0">
                  <a:moveTo>
                    <a:pt x="4716" y="1"/>
                  </a:moveTo>
                  <a:lnTo>
                    <a:pt x="2144" y="5240"/>
                  </a:lnTo>
                  <a:cubicBezTo>
                    <a:pt x="1" y="9622"/>
                    <a:pt x="1787" y="14885"/>
                    <a:pt x="6121" y="17028"/>
                  </a:cubicBezTo>
                  <a:cubicBezTo>
                    <a:pt x="7360" y="17651"/>
                    <a:pt x="8693" y="17948"/>
                    <a:pt x="10013" y="17948"/>
                  </a:cubicBezTo>
                  <a:cubicBezTo>
                    <a:pt x="13238" y="17948"/>
                    <a:pt x="16389" y="16177"/>
                    <a:pt x="17909" y="13051"/>
                  </a:cubicBezTo>
                  <a:lnTo>
                    <a:pt x="24196" y="334"/>
                  </a:lnTo>
                  <a:lnTo>
                    <a:pt x="10027" y="334"/>
                  </a:lnTo>
                  <a:cubicBezTo>
                    <a:pt x="8240" y="334"/>
                    <a:pt x="6454" y="215"/>
                    <a:pt x="4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1"/>
          <p:cNvGrpSpPr/>
          <p:nvPr/>
        </p:nvGrpSpPr>
        <p:grpSpPr>
          <a:xfrm>
            <a:off x="701890" y="3966694"/>
            <a:ext cx="353945" cy="317910"/>
            <a:chOff x="701890" y="3966694"/>
            <a:chExt cx="353945" cy="317910"/>
          </a:xfrm>
        </p:grpSpPr>
        <p:sp>
          <p:nvSpPr>
            <p:cNvPr id="1582" name="Google Shape;1582;p61"/>
            <p:cNvSpPr/>
            <p:nvPr/>
          </p:nvSpPr>
          <p:spPr>
            <a:xfrm>
              <a:off x="702453" y="3966694"/>
              <a:ext cx="352736" cy="83398"/>
            </a:xfrm>
            <a:custGeom>
              <a:avLst/>
              <a:gdLst/>
              <a:ahLst/>
              <a:cxnLst/>
              <a:rect l="l" t="t" r="r" b="b"/>
              <a:pathLst>
                <a:path w="305399" h="72206" extrusionOk="0">
                  <a:moveTo>
                    <a:pt x="81982" y="0"/>
                  </a:moveTo>
                  <a:cubicBezTo>
                    <a:pt x="78672" y="0"/>
                    <a:pt x="75624" y="1834"/>
                    <a:pt x="74124" y="4787"/>
                  </a:cubicBezTo>
                  <a:lnTo>
                    <a:pt x="66670" y="19361"/>
                  </a:lnTo>
                  <a:lnTo>
                    <a:pt x="11206" y="19361"/>
                  </a:lnTo>
                  <a:cubicBezTo>
                    <a:pt x="11185" y="19361"/>
                    <a:pt x="11164" y="19361"/>
                    <a:pt x="11144" y="19361"/>
                  </a:cubicBezTo>
                  <a:cubicBezTo>
                    <a:pt x="4227" y="19361"/>
                    <a:pt x="1" y="27308"/>
                    <a:pt x="3895" y="33054"/>
                  </a:cubicBezTo>
                  <a:lnTo>
                    <a:pt x="6490" y="36912"/>
                  </a:lnTo>
                  <a:cubicBezTo>
                    <a:pt x="21660" y="59679"/>
                    <a:pt x="45094" y="72205"/>
                    <a:pt x="72409" y="72205"/>
                  </a:cubicBezTo>
                  <a:lnTo>
                    <a:pt x="233014" y="72205"/>
                  </a:lnTo>
                  <a:cubicBezTo>
                    <a:pt x="260377" y="72205"/>
                    <a:pt x="283810" y="59679"/>
                    <a:pt x="298956" y="36912"/>
                  </a:cubicBezTo>
                  <a:lnTo>
                    <a:pt x="301504" y="33054"/>
                  </a:lnTo>
                  <a:cubicBezTo>
                    <a:pt x="305398" y="27308"/>
                    <a:pt x="301172" y="19361"/>
                    <a:pt x="294255" y="19361"/>
                  </a:cubicBezTo>
                  <a:cubicBezTo>
                    <a:pt x="294235" y="19361"/>
                    <a:pt x="294214" y="19361"/>
                    <a:pt x="294193" y="19361"/>
                  </a:cubicBezTo>
                  <a:lnTo>
                    <a:pt x="238729" y="19361"/>
                  </a:lnTo>
                  <a:lnTo>
                    <a:pt x="231299" y="4787"/>
                  </a:lnTo>
                  <a:cubicBezTo>
                    <a:pt x="229775" y="1834"/>
                    <a:pt x="226774" y="0"/>
                    <a:pt x="223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1"/>
            <p:cNvSpPr/>
            <p:nvPr/>
          </p:nvSpPr>
          <p:spPr>
            <a:xfrm>
              <a:off x="701890" y="4185831"/>
              <a:ext cx="353945" cy="98773"/>
            </a:xfrm>
            <a:custGeom>
              <a:avLst/>
              <a:gdLst/>
              <a:ahLst/>
              <a:cxnLst/>
              <a:rect l="l" t="t" r="r" b="b"/>
              <a:pathLst>
                <a:path w="306446" h="85518" extrusionOk="0">
                  <a:moveTo>
                    <a:pt x="179657" y="19790"/>
                  </a:moveTo>
                  <a:cubicBezTo>
                    <a:pt x="184515" y="19790"/>
                    <a:pt x="188469" y="23719"/>
                    <a:pt x="188469" y="28601"/>
                  </a:cubicBezTo>
                  <a:lnTo>
                    <a:pt x="188469" y="67942"/>
                  </a:lnTo>
                  <a:lnTo>
                    <a:pt x="170846" y="67942"/>
                  </a:lnTo>
                  <a:lnTo>
                    <a:pt x="170846" y="37389"/>
                  </a:lnTo>
                  <a:lnTo>
                    <a:pt x="135577" y="37389"/>
                  </a:lnTo>
                  <a:lnTo>
                    <a:pt x="135577" y="67942"/>
                  </a:lnTo>
                  <a:lnTo>
                    <a:pt x="117954" y="67942"/>
                  </a:lnTo>
                  <a:lnTo>
                    <a:pt x="117954" y="28601"/>
                  </a:lnTo>
                  <a:cubicBezTo>
                    <a:pt x="117954" y="23743"/>
                    <a:pt x="121883" y="19790"/>
                    <a:pt x="126765" y="19790"/>
                  </a:cubicBezTo>
                  <a:close/>
                  <a:moveTo>
                    <a:pt x="36413" y="0"/>
                  </a:moveTo>
                  <a:lnTo>
                    <a:pt x="36413" y="19766"/>
                  </a:lnTo>
                  <a:lnTo>
                    <a:pt x="80446" y="19766"/>
                  </a:lnTo>
                  <a:cubicBezTo>
                    <a:pt x="85280" y="19766"/>
                    <a:pt x="89257" y="23695"/>
                    <a:pt x="89257" y="28577"/>
                  </a:cubicBezTo>
                  <a:lnTo>
                    <a:pt x="89257" y="67895"/>
                  </a:lnTo>
                  <a:lnTo>
                    <a:pt x="71635" y="67895"/>
                  </a:lnTo>
                  <a:lnTo>
                    <a:pt x="71635" y="37365"/>
                  </a:lnTo>
                  <a:lnTo>
                    <a:pt x="36413" y="37365"/>
                  </a:lnTo>
                  <a:lnTo>
                    <a:pt x="36413" y="67895"/>
                  </a:lnTo>
                  <a:lnTo>
                    <a:pt x="11694" y="67895"/>
                  </a:lnTo>
                  <a:cubicBezTo>
                    <a:pt x="1" y="68371"/>
                    <a:pt x="25" y="85041"/>
                    <a:pt x="11694" y="85517"/>
                  </a:cubicBezTo>
                  <a:lnTo>
                    <a:pt x="294729" y="85517"/>
                  </a:lnTo>
                  <a:cubicBezTo>
                    <a:pt x="306446" y="85089"/>
                    <a:pt x="306446" y="68419"/>
                    <a:pt x="294729" y="67942"/>
                  </a:cubicBezTo>
                  <a:lnTo>
                    <a:pt x="270033" y="67942"/>
                  </a:lnTo>
                  <a:lnTo>
                    <a:pt x="270033" y="37389"/>
                  </a:lnTo>
                  <a:lnTo>
                    <a:pt x="234812" y="37389"/>
                  </a:lnTo>
                  <a:lnTo>
                    <a:pt x="234812" y="67942"/>
                  </a:lnTo>
                  <a:lnTo>
                    <a:pt x="217189" y="67942"/>
                  </a:lnTo>
                  <a:lnTo>
                    <a:pt x="217189" y="28601"/>
                  </a:lnTo>
                  <a:cubicBezTo>
                    <a:pt x="217189" y="23743"/>
                    <a:pt x="221118" y="19790"/>
                    <a:pt x="226000" y="19790"/>
                  </a:cubicBezTo>
                  <a:lnTo>
                    <a:pt x="270033" y="19790"/>
                  </a:lnTo>
                  <a:lnTo>
                    <a:pt x="270033" y="24"/>
                  </a:lnTo>
                  <a:cubicBezTo>
                    <a:pt x="258697" y="4549"/>
                    <a:pt x="246457" y="6882"/>
                    <a:pt x="233526" y="6882"/>
                  </a:cubicBezTo>
                  <a:lnTo>
                    <a:pt x="72945" y="6882"/>
                  </a:lnTo>
                  <a:cubicBezTo>
                    <a:pt x="60013" y="6882"/>
                    <a:pt x="47749" y="4549"/>
                    <a:pt x="36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1"/>
            <p:cNvSpPr/>
            <p:nvPr/>
          </p:nvSpPr>
          <p:spPr>
            <a:xfrm>
              <a:off x="760230" y="4067584"/>
              <a:ext cx="237238" cy="24480"/>
            </a:xfrm>
            <a:custGeom>
              <a:avLst/>
              <a:gdLst/>
              <a:ahLst/>
              <a:cxnLst/>
              <a:rect l="l" t="t" r="r" b="b"/>
              <a:pathLst>
                <a:path w="205401" h="21195" extrusionOk="0">
                  <a:moveTo>
                    <a:pt x="0" y="0"/>
                  </a:moveTo>
                  <a:lnTo>
                    <a:pt x="0" y="21195"/>
                  </a:lnTo>
                  <a:lnTo>
                    <a:pt x="205400" y="21195"/>
                  </a:lnTo>
                  <a:lnTo>
                    <a:pt x="205400" y="0"/>
                  </a:lnTo>
                  <a:cubicBezTo>
                    <a:pt x="198208" y="1643"/>
                    <a:pt x="190730" y="2477"/>
                    <a:pt x="182991" y="2477"/>
                  </a:cubicBezTo>
                  <a:lnTo>
                    <a:pt x="22386" y="2477"/>
                  </a:lnTo>
                  <a:cubicBezTo>
                    <a:pt x="14646" y="2477"/>
                    <a:pt x="7192" y="16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1"/>
            <p:cNvSpPr/>
            <p:nvPr/>
          </p:nvSpPr>
          <p:spPr>
            <a:xfrm>
              <a:off x="704750" y="4112418"/>
              <a:ext cx="350493" cy="61036"/>
            </a:xfrm>
            <a:custGeom>
              <a:avLst/>
              <a:gdLst/>
              <a:ahLst/>
              <a:cxnLst/>
              <a:rect l="l" t="t" r="r" b="b"/>
              <a:pathLst>
                <a:path w="303457" h="52845" extrusionOk="0">
                  <a:moveTo>
                    <a:pt x="9201" y="0"/>
                  </a:moveTo>
                  <a:cubicBezTo>
                    <a:pt x="6010" y="0"/>
                    <a:pt x="3015" y="1782"/>
                    <a:pt x="1525" y="4644"/>
                  </a:cubicBezTo>
                  <a:cubicBezTo>
                    <a:pt x="1" y="7502"/>
                    <a:pt x="143" y="11003"/>
                    <a:pt x="1953" y="13694"/>
                  </a:cubicBezTo>
                  <a:lnTo>
                    <a:pt x="4525" y="17528"/>
                  </a:lnTo>
                  <a:cubicBezTo>
                    <a:pt x="19695" y="40318"/>
                    <a:pt x="43129" y="52845"/>
                    <a:pt x="70468" y="52845"/>
                  </a:cubicBezTo>
                  <a:lnTo>
                    <a:pt x="231049" y="52845"/>
                  </a:lnTo>
                  <a:cubicBezTo>
                    <a:pt x="258411" y="52845"/>
                    <a:pt x="281845" y="40318"/>
                    <a:pt x="296991" y="17528"/>
                  </a:cubicBezTo>
                  <a:lnTo>
                    <a:pt x="299563" y="13694"/>
                  </a:lnTo>
                  <a:cubicBezTo>
                    <a:pt x="303457" y="7948"/>
                    <a:pt x="299231" y="0"/>
                    <a:pt x="292290" y="0"/>
                  </a:cubicBezTo>
                  <a:cubicBezTo>
                    <a:pt x="292269" y="0"/>
                    <a:pt x="292249" y="0"/>
                    <a:pt x="292228" y="1"/>
                  </a:cubicBezTo>
                  <a:lnTo>
                    <a:pt x="9264" y="1"/>
                  </a:lnTo>
                  <a:cubicBezTo>
                    <a:pt x="9243" y="0"/>
                    <a:pt x="9222" y="0"/>
                    <a:pt x="9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61"/>
          <p:cNvGrpSpPr/>
          <p:nvPr/>
        </p:nvGrpSpPr>
        <p:grpSpPr>
          <a:xfrm>
            <a:off x="1545692" y="3952032"/>
            <a:ext cx="301877" cy="347229"/>
            <a:chOff x="1545692" y="3952032"/>
            <a:chExt cx="301877" cy="347229"/>
          </a:xfrm>
        </p:grpSpPr>
        <p:sp>
          <p:nvSpPr>
            <p:cNvPr id="1587" name="Google Shape;1587;p61"/>
            <p:cNvSpPr/>
            <p:nvPr/>
          </p:nvSpPr>
          <p:spPr>
            <a:xfrm>
              <a:off x="1761226" y="4165504"/>
              <a:ext cx="20411" cy="20365"/>
            </a:xfrm>
            <a:custGeom>
              <a:avLst/>
              <a:gdLst/>
              <a:ahLst/>
              <a:cxnLst/>
              <a:rect l="l" t="t" r="r" b="b"/>
              <a:pathLst>
                <a:path w="17672" h="17632" extrusionOk="0">
                  <a:moveTo>
                    <a:pt x="8836" y="0"/>
                  </a:moveTo>
                  <a:cubicBezTo>
                    <a:pt x="3954" y="0"/>
                    <a:pt x="1" y="3977"/>
                    <a:pt x="1" y="8835"/>
                  </a:cubicBezTo>
                  <a:cubicBezTo>
                    <a:pt x="239" y="14703"/>
                    <a:pt x="4527" y="17632"/>
                    <a:pt x="8818" y="17632"/>
                  </a:cubicBezTo>
                  <a:cubicBezTo>
                    <a:pt x="13112" y="17632"/>
                    <a:pt x="17409" y="14697"/>
                    <a:pt x="17647" y="8835"/>
                  </a:cubicBezTo>
                  <a:cubicBezTo>
                    <a:pt x="17671" y="3977"/>
                    <a:pt x="13694" y="0"/>
                    <a:pt x="8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1"/>
            <p:cNvSpPr/>
            <p:nvPr/>
          </p:nvSpPr>
          <p:spPr>
            <a:xfrm>
              <a:off x="1691142" y="4134835"/>
              <a:ext cx="10976" cy="30670"/>
            </a:xfrm>
            <a:custGeom>
              <a:avLst/>
              <a:gdLst/>
              <a:ahLst/>
              <a:cxnLst/>
              <a:rect l="l" t="t" r="r" b="b"/>
              <a:pathLst>
                <a:path w="9503" h="26554" extrusionOk="0">
                  <a:moveTo>
                    <a:pt x="4740" y="0"/>
                  </a:moveTo>
                  <a:lnTo>
                    <a:pt x="1" y="26553"/>
                  </a:lnTo>
                  <a:lnTo>
                    <a:pt x="9503" y="26553"/>
                  </a:lnTo>
                  <a:lnTo>
                    <a:pt x="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1"/>
            <p:cNvSpPr/>
            <p:nvPr/>
          </p:nvSpPr>
          <p:spPr>
            <a:xfrm>
              <a:off x="1545692" y="3952032"/>
              <a:ext cx="301877" cy="347229"/>
            </a:xfrm>
            <a:custGeom>
              <a:avLst/>
              <a:gdLst/>
              <a:ahLst/>
              <a:cxnLst/>
              <a:rect l="l" t="t" r="r" b="b"/>
              <a:pathLst>
                <a:path w="261365" h="300631" extrusionOk="0">
                  <a:moveTo>
                    <a:pt x="130695" y="30031"/>
                  </a:moveTo>
                  <a:cubicBezTo>
                    <a:pt x="145317" y="30031"/>
                    <a:pt x="157176" y="41914"/>
                    <a:pt x="157176" y="56536"/>
                  </a:cubicBezTo>
                  <a:cubicBezTo>
                    <a:pt x="156450" y="74108"/>
                    <a:pt x="143577" y="82890"/>
                    <a:pt x="130698" y="82890"/>
                  </a:cubicBezTo>
                  <a:cubicBezTo>
                    <a:pt x="117815" y="82890"/>
                    <a:pt x="104927" y="74102"/>
                    <a:pt x="104189" y="56536"/>
                  </a:cubicBezTo>
                  <a:cubicBezTo>
                    <a:pt x="104189" y="41914"/>
                    <a:pt x="116072" y="30031"/>
                    <a:pt x="130695" y="30031"/>
                  </a:cubicBezTo>
                  <a:close/>
                  <a:moveTo>
                    <a:pt x="79758" y="97461"/>
                  </a:moveTo>
                  <a:cubicBezTo>
                    <a:pt x="87666" y="97461"/>
                    <a:pt x="95574" y="99628"/>
                    <a:pt x="102189" y="103951"/>
                  </a:cubicBezTo>
                  <a:cubicBezTo>
                    <a:pt x="106285" y="106570"/>
                    <a:pt x="107475" y="112048"/>
                    <a:pt x="104856" y="116167"/>
                  </a:cubicBezTo>
                  <a:cubicBezTo>
                    <a:pt x="103189" y="118787"/>
                    <a:pt x="100331" y="120216"/>
                    <a:pt x="97402" y="120216"/>
                  </a:cubicBezTo>
                  <a:cubicBezTo>
                    <a:pt x="95783" y="120216"/>
                    <a:pt x="94139" y="119763"/>
                    <a:pt x="92639" y="118811"/>
                  </a:cubicBezTo>
                  <a:cubicBezTo>
                    <a:pt x="88872" y="116331"/>
                    <a:pt x="84323" y="115093"/>
                    <a:pt x="79769" y="115093"/>
                  </a:cubicBezTo>
                  <a:cubicBezTo>
                    <a:pt x="75226" y="115093"/>
                    <a:pt x="70677" y="116325"/>
                    <a:pt x="66896" y="118787"/>
                  </a:cubicBezTo>
                  <a:cubicBezTo>
                    <a:pt x="65438" y="119719"/>
                    <a:pt x="63805" y="120163"/>
                    <a:pt x="62189" y="120163"/>
                  </a:cubicBezTo>
                  <a:cubicBezTo>
                    <a:pt x="59265" y="120163"/>
                    <a:pt x="56398" y="118710"/>
                    <a:pt x="54726" y="116072"/>
                  </a:cubicBezTo>
                  <a:cubicBezTo>
                    <a:pt x="52107" y="111952"/>
                    <a:pt x="53321" y="106475"/>
                    <a:pt x="57441" y="103903"/>
                  </a:cubicBezTo>
                  <a:cubicBezTo>
                    <a:pt x="64031" y="99605"/>
                    <a:pt x="71895" y="97461"/>
                    <a:pt x="79758" y="97461"/>
                  </a:cubicBezTo>
                  <a:close/>
                  <a:moveTo>
                    <a:pt x="181530" y="97461"/>
                  </a:moveTo>
                  <a:cubicBezTo>
                    <a:pt x="189437" y="97461"/>
                    <a:pt x="197345" y="99628"/>
                    <a:pt x="203948" y="103951"/>
                  </a:cubicBezTo>
                  <a:cubicBezTo>
                    <a:pt x="208068" y="106570"/>
                    <a:pt x="209259" y="112048"/>
                    <a:pt x="206639" y="116167"/>
                  </a:cubicBezTo>
                  <a:cubicBezTo>
                    <a:pt x="204948" y="118787"/>
                    <a:pt x="202114" y="120240"/>
                    <a:pt x="199185" y="120240"/>
                  </a:cubicBezTo>
                  <a:cubicBezTo>
                    <a:pt x="197566" y="120240"/>
                    <a:pt x="195922" y="119787"/>
                    <a:pt x="194422" y="118835"/>
                  </a:cubicBezTo>
                  <a:cubicBezTo>
                    <a:pt x="190655" y="116355"/>
                    <a:pt x="186100" y="115117"/>
                    <a:pt x="181543" y="115117"/>
                  </a:cubicBezTo>
                  <a:cubicBezTo>
                    <a:pt x="176997" y="115117"/>
                    <a:pt x="172449" y="116349"/>
                    <a:pt x="168679" y="118811"/>
                  </a:cubicBezTo>
                  <a:cubicBezTo>
                    <a:pt x="167217" y="119737"/>
                    <a:pt x="165583" y="120181"/>
                    <a:pt x="163966" y="120181"/>
                  </a:cubicBezTo>
                  <a:cubicBezTo>
                    <a:pt x="161052" y="120181"/>
                    <a:pt x="158194" y="118737"/>
                    <a:pt x="156509" y="116072"/>
                  </a:cubicBezTo>
                  <a:cubicBezTo>
                    <a:pt x="153890" y="111952"/>
                    <a:pt x="155104" y="106475"/>
                    <a:pt x="159224" y="103903"/>
                  </a:cubicBezTo>
                  <a:cubicBezTo>
                    <a:pt x="165803" y="99605"/>
                    <a:pt x="173666" y="97461"/>
                    <a:pt x="181530" y="97461"/>
                  </a:cubicBezTo>
                  <a:close/>
                  <a:moveTo>
                    <a:pt x="130695" y="99408"/>
                  </a:moveTo>
                  <a:cubicBezTo>
                    <a:pt x="134570" y="99408"/>
                    <a:pt x="138446" y="101819"/>
                    <a:pt x="139387" y="106642"/>
                  </a:cubicBezTo>
                  <a:lnTo>
                    <a:pt x="154676" y="192088"/>
                  </a:lnTo>
                  <a:cubicBezTo>
                    <a:pt x="155128" y="194683"/>
                    <a:pt x="154461" y="197327"/>
                    <a:pt x="152747" y="199327"/>
                  </a:cubicBezTo>
                  <a:cubicBezTo>
                    <a:pt x="151080" y="201328"/>
                    <a:pt x="148579" y="202494"/>
                    <a:pt x="145983" y="202494"/>
                  </a:cubicBezTo>
                  <a:lnTo>
                    <a:pt x="115382" y="202494"/>
                  </a:lnTo>
                  <a:cubicBezTo>
                    <a:pt x="112762" y="202494"/>
                    <a:pt x="110309" y="201328"/>
                    <a:pt x="108642" y="199327"/>
                  </a:cubicBezTo>
                  <a:cubicBezTo>
                    <a:pt x="106975" y="197327"/>
                    <a:pt x="106261" y="194683"/>
                    <a:pt x="106690" y="192088"/>
                  </a:cubicBezTo>
                  <a:lnTo>
                    <a:pt x="122002" y="106642"/>
                  </a:lnTo>
                  <a:cubicBezTo>
                    <a:pt x="122943" y="101819"/>
                    <a:pt x="126819" y="99408"/>
                    <a:pt x="130695" y="99408"/>
                  </a:cubicBezTo>
                  <a:close/>
                  <a:moveTo>
                    <a:pt x="65946" y="167339"/>
                  </a:moveTo>
                  <a:cubicBezTo>
                    <a:pt x="78827" y="167339"/>
                    <a:pt x="91710" y="176120"/>
                    <a:pt x="92448" y="193683"/>
                  </a:cubicBezTo>
                  <a:cubicBezTo>
                    <a:pt x="92401" y="208281"/>
                    <a:pt x="80541" y="220165"/>
                    <a:pt x="65943" y="220165"/>
                  </a:cubicBezTo>
                  <a:cubicBezTo>
                    <a:pt x="51321" y="220165"/>
                    <a:pt x="39461" y="208281"/>
                    <a:pt x="39461" y="193683"/>
                  </a:cubicBezTo>
                  <a:cubicBezTo>
                    <a:pt x="40188" y="176120"/>
                    <a:pt x="53065" y="167339"/>
                    <a:pt x="65946" y="167339"/>
                  </a:cubicBezTo>
                  <a:close/>
                  <a:moveTo>
                    <a:pt x="195434" y="167339"/>
                  </a:moveTo>
                  <a:cubicBezTo>
                    <a:pt x="208318" y="167339"/>
                    <a:pt x="221201" y="176120"/>
                    <a:pt x="221928" y="193683"/>
                  </a:cubicBezTo>
                  <a:cubicBezTo>
                    <a:pt x="221928" y="208281"/>
                    <a:pt x="210044" y="220165"/>
                    <a:pt x="195446" y="220165"/>
                  </a:cubicBezTo>
                  <a:cubicBezTo>
                    <a:pt x="180824" y="220165"/>
                    <a:pt x="168941" y="208281"/>
                    <a:pt x="168941" y="193683"/>
                  </a:cubicBezTo>
                  <a:cubicBezTo>
                    <a:pt x="169667" y="176120"/>
                    <a:pt x="182551" y="167339"/>
                    <a:pt x="195434" y="167339"/>
                  </a:cubicBezTo>
                  <a:close/>
                  <a:moveTo>
                    <a:pt x="113073" y="228087"/>
                  </a:moveTo>
                  <a:cubicBezTo>
                    <a:pt x="114705" y="228087"/>
                    <a:pt x="116357" y="228537"/>
                    <a:pt x="117835" y="229476"/>
                  </a:cubicBezTo>
                  <a:cubicBezTo>
                    <a:pt x="121606" y="231959"/>
                    <a:pt x="126168" y="233197"/>
                    <a:pt x="130730" y="233197"/>
                  </a:cubicBezTo>
                  <a:cubicBezTo>
                    <a:pt x="135271" y="233197"/>
                    <a:pt x="139813" y="231971"/>
                    <a:pt x="143578" y="229524"/>
                  </a:cubicBezTo>
                  <a:cubicBezTo>
                    <a:pt x="145051" y="228587"/>
                    <a:pt x="146697" y="228141"/>
                    <a:pt x="148322" y="228141"/>
                  </a:cubicBezTo>
                  <a:cubicBezTo>
                    <a:pt x="151243" y="228141"/>
                    <a:pt x="154095" y="229583"/>
                    <a:pt x="155747" y="232215"/>
                  </a:cubicBezTo>
                  <a:cubicBezTo>
                    <a:pt x="158367" y="236358"/>
                    <a:pt x="157152" y="241812"/>
                    <a:pt x="153056" y="244432"/>
                  </a:cubicBezTo>
                  <a:cubicBezTo>
                    <a:pt x="146466" y="248718"/>
                    <a:pt x="138603" y="250861"/>
                    <a:pt x="130739" y="250861"/>
                  </a:cubicBezTo>
                  <a:cubicBezTo>
                    <a:pt x="122832" y="250861"/>
                    <a:pt x="114924" y="248694"/>
                    <a:pt x="108309" y="244360"/>
                  </a:cubicBezTo>
                  <a:cubicBezTo>
                    <a:pt x="104189" y="241741"/>
                    <a:pt x="102998" y="236263"/>
                    <a:pt x="105618" y="232167"/>
                  </a:cubicBezTo>
                  <a:cubicBezTo>
                    <a:pt x="107298" y="229525"/>
                    <a:pt x="110154" y="228087"/>
                    <a:pt x="113073" y="228087"/>
                  </a:cubicBezTo>
                  <a:close/>
                  <a:moveTo>
                    <a:pt x="130695" y="1"/>
                  </a:moveTo>
                  <a:cubicBezTo>
                    <a:pt x="58632" y="1"/>
                    <a:pt x="1" y="67610"/>
                    <a:pt x="1" y="150698"/>
                  </a:cubicBezTo>
                  <a:cubicBezTo>
                    <a:pt x="3656" y="250662"/>
                    <a:pt x="67176" y="300630"/>
                    <a:pt x="130692" y="300630"/>
                  </a:cubicBezTo>
                  <a:cubicBezTo>
                    <a:pt x="194220" y="300630"/>
                    <a:pt x="257744" y="250644"/>
                    <a:pt x="261365" y="150698"/>
                  </a:cubicBezTo>
                  <a:cubicBezTo>
                    <a:pt x="261365" y="67610"/>
                    <a:pt x="202733" y="1"/>
                    <a:pt x="130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1"/>
            <p:cNvSpPr/>
            <p:nvPr/>
          </p:nvSpPr>
          <p:spPr>
            <a:xfrm>
              <a:off x="1611650" y="4165504"/>
              <a:ext cx="20383" cy="20355"/>
            </a:xfrm>
            <a:custGeom>
              <a:avLst/>
              <a:gdLst/>
              <a:ahLst/>
              <a:cxnLst/>
              <a:rect l="l" t="t" r="r" b="b"/>
              <a:pathLst>
                <a:path w="17648" h="17623" extrusionOk="0">
                  <a:moveTo>
                    <a:pt x="8836" y="0"/>
                  </a:moveTo>
                  <a:cubicBezTo>
                    <a:pt x="3954" y="0"/>
                    <a:pt x="1" y="3977"/>
                    <a:pt x="1" y="8835"/>
                  </a:cubicBezTo>
                  <a:cubicBezTo>
                    <a:pt x="239" y="14694"/>
                    <a:pt x="4531" y="17623"/>
                    <a:pt x="8824" y="17623"/>
                  </a:cubicBezTo>
                  <a:cubicBezTo>
                    <a:pt x="13117" y="17623"/>
                    <a:pt x="17409" y="14694"/>
                    <a:pt x="17647" y="8835"/>
                  </a:cubicBezTo>
                  <a:cubicBezTo>
                    <a:pt x="17647" y="3977"/>
                    <a:pt x="13694" y="0"/>
                    <a:pt x="8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1"/>
            <p:cNvSpPr/>
            <p:nvPr/>
          </p:nvSpPr>
          <p:spPr>
            <a:xfrm>
              <a:off x="1686439" y="4007144"/>
              <a:ext cx="20410" cy="20365"/>
            </a:xfrm>
            <a:custGeom>
              <a:avLst/>
              <a:gdLst/>
              <a:ahLst/>
              <a:cxnLst/>
              <a:rect l="l" t="t" r="r" b="b"/>
              <a:pathLst>
                <a:path w="17671" h="17632" extrusionOk="0">
                  <a:moveTo>
                    <a:pt x="8854" y="0"/>
                  </a:moveTo>
                  <a:cubicBezTo>
                    <a:pt x="4559" y="0"/>
                    <a:pt x="262" y="2935"/>
                    <a:pt x="24" y="8796"/>
                  </a:cubicBezTo>
                  <a:cubicBezTo>
                    <a:pt x="0" y="13678"/>
                    <a:pt x="3954" y="17632"/>
                    <a:pt x="8836" y="17632"/>
                  </a:cubicBezTo>
                  <a:cubicBezTo>
                    <a:pt x="13718" y="17632"/>
                    <a:pt x="17671" y="13678"/>
                    <a:pt x="17671" y="8796"/>
                  </a:cubicBezTo>
                  <a:cubicBezTo>
                    <a:pt x="17433" y="2929"/>
                    <a:pt x="13144" y="0"/>
                    <a:pt x="8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61"/>
          <p:cNvGrpSpPr/>
          <p:nvPr/>
        </p:nvGrpSpPr>
        <p:grpSpPr>
          <a:xfrm>
            <a:off x="2276323" y="3970059"/>
            <a:ext cx="352514" cy="311217"/>
            <a:chOff x="2276323" y="3970059"/>
            <a:chExt cx="352514" cy="311217"/>
          </a:xfrm>
        </p:grpSpPr>
        <p:sp>
          <p:nvSpPr>
            <p:cNvPr id="1593" name="Google Shape;1593;p61"/>
            <p:cNvSpPr/>
            <p:nvPr/>
          </p:nvSpPr>
          <p:spPr>
            <a:xfrm>
              <a:off x="2279073" y="4178190"/>
              <a:ext cx="347178" cy="103086"/>
            </a:xfrm>
            <a:custGeom>
              <a:avLst/>
              <a:gdLst/>
              <a:ahLst/>
              <a:cxnLst/>
              <a:rect l="l" t="t" r="r" b="b"/>
              <a:pathLst>
                <a:path w="300587" h="89252" extrusionOk="0">
                  <a:moveTo>
                    <a:pt x="8796" y="1"/>
                  </a:moveTo>
                  <a:cubicBezTo>
                    <a:pt x="6979" y="1"/>
                    <a:pt x="5178" y="562"/>
                    <a:pt x="3668" y="1663"/>
                  </a:cubicBezTo>
                  <a:cubicBezTo>
                    <a:pt x="1358" y="3353"/>
                    <a:pt x="1" y="5997"/>
                    <a:pt x="1" y="8807"/>
                  </a:cubicBezTo>
                  <a:lnTo>
                    <a:pt x="1" y="80441"/>
                  </a:lnTo>
                  <a:cubicBezTo>
                    <a:pt x="1" y="85299"/>
                    <a:pt x="3930" y="89252"/>
                    <a:pt x="8812" y="89252"/>
                  </a:cubicBezTo>
                  <a:lnTo>
                    <a:pt x="291776" y="89252"/>
                  </a:lnTo>
                  <a:cubicBezTo>
                    <a:pt x="296634" y="89252"/>
                    <a:pt x="300587" y="85322"/>
                    <a:pt x="300587" y="80441"/>
                  </a:cubicBezTo>
                  <a:lnTo>
                    <a:pt x="300587" y="8807"/>
                  </a:lnTo>
                  <a:cubicBezTo>
                    <a:pt x="300515" y="5997"/>
                    <a:pt x="299158" y="3306"/>
                    <a:pt x="296872" y="1663"/>
                  </a:cubicBezTo>
                  <a:cubicBezTo>
                    <a:pt x="295362" y="562"/>
                    <a:pt x="293561" y="1"/>
                    <a:pt x="291744" y="1"/>
                  </a:cubicBezTo>
                  <a:cubicBezTo>
                    <a:pt x="290809" y="1"/>
                    <a:pt x="289871" y="149"/>
                    <a:pt x="288965" y="448"/>
                  </a:cubicBezTo>
                  <a:cubicBezTo>
                    <a:pt x="284584" y="1901"/>
                    <a:pt x="280464" y="3758"/>
                    <a:pt x="276463" y="5568"/>
                  </a:cubicBezTo>
                  <a:cubicBezTo>
                    <a:pt x="269414" y="8759"/>
                    <a:pt x="262746" y="11760"/>
                    <a:pt x="256363" y="11760"/>
                  </a:cubicBezTo>
                  <a:cubicBezTo>
                    <a:pt x="252291" y="11760"/>
                    <a:pt x="247600" y="9378"/>
                    <a:pt x="242694" y="6854"/>
                  </a:cubicBezTo>
                  <a:cubicBezTo>
                    <a:pt x="234465" y="2324"/>
                    <a:pt x="227726" y="67"/>
                    <a:pt x="220999" y="67"/>
                  </a:cubicBezTo>
                  <a:cubicBezTo>
                    <a:pt x="214253" y="67"/>
                    <a:pt x="207519" y="2335"/>
                    <a:pt x="199304" y="6854"/>
                  </a:cubicBezTo>
                  <a:cubicBezTo>
                    <a:pt x="194351" y="9378"/>
                    <a:pt x="189707" y="11760"/>
                    <a:pt x="185634" y="11760"/>
                  </a:cubicBezTo>
                  <a:cubicBezTo>
                    <a:pt x="181562" y="11760"/>
                    <a:pt x="176871" y="9378"/>
                    <a:pt x="171965" y="6854"/>
                  </a:cubicBezTo>
                  <a:cubicBezTo>
                    <a:pt x="163766" y="2332"/>
                    <a:pt x="157012" y="76"/>
                    <a:pt x="150265" y="76"/>
                  </a:cubicBezTo>
                  <a:cubicBezTo>
                    <a:pt x="143510" y="76"/>
                    <a:pt x="136761" y="2338"/>
                    <a:pt x="128575" y="6854"/>
                  </a:cubicBezTo>
                  <a:cubicBezTo>
                    <a:pt x="123622" y="9378"/>
                    <a:pt x="118978" y="11760"/>
                    <a:pt x="114905" y="11760"/>
                  </a:cubicBezTo>
                  <a:cubicBezTo>
                    <a:pt x="110833" y="11760"/>
                    <a:pt x="106142" y="9378"/>
                    <a:pt x="101236" y="6854"/>
                  </a:cubicBezTo>
                  <a:cubicBezTo>
                    <a:pt x="93050" y="2338"/>
                    <a:pt x="86295" y="76"/>
                    <a:pt x="79537" y="76"/>
                  </a:cubicBezTo>
                  <a:cubicBezTo>
                    <a:pt x="72787" y="76"/>
                    <a:pt x="66033" y="2332"/>
                    <a:pt x="57846" y="6854"/>
                  </a:cubicBezTo>
                  <a:cubicBezTo>
                    <a:pt x="52893" y="9378"/>
                    <a:pt x="48249" y="11760"/>
                    <a:pt x="44176" y="11760"/>
                  </a:cubicBezTo>
                  <a:cubicBezTo>
                    <a:pt x="37770" y="11760"/>
                    <a:pt x="31126" y="8759"/>
                    <a:pt x="24077" y="5568"/>
                  </a:cubicBezTo>
                  <a:cubicBezTo>
                    <a:pt x="20100" y="3758"/>
                    <a:pt x="15956" y="1901"/>
                    <a:pt x="11574" y="448"/>
                  </a:cubicBezTo>
                  <a:cubicBezTo>
                    <a:pt x="10669" y="149"/>
                    <a:pt x="9730" y="1"/>
                    <a:pt x="8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1"/>
            <p:cNvSpPr/>
            <p:nvPr/>
          </p:nvSpPr>
          <p:spPr>
            <a:xfrm>
              <a:off x="2276323" y="3970059"/>
              <a:ext cx="352514" cy="189313"/>
            </a:xfrm>
            <a:custGeom>
              <a:avLst/>
              <a:gdLst/>
              <a:ahLst/>
              <a:cxnLst/>
              <a:rect l="l" t="t" r="r" b="b"/>
              <a:pathLst>
                <a:path w="305207" h="163907" extrusionOk="0">
                  <a:moveTo>
                    <a:pt x="216593" y="36976"/>
                  </a:moveTo>
                  <a:lnTo>
                    <a:pt x="216593" y="56147"/>
                  </a:lnTo>
                  <a:cubicBezTo>
                    <a:pt x="216450" y="56337"/>
                    <a:pt x="216283" y="56528"/>
                    <a:pt x="216140" y="56742"/>
                  </a:cubicBezTo>
                  <a:lnTo>
                    <a:pt x="186325" y="101989"/>
                  </a:lnTo>
                  <a:cubicBezTo>
                    <a:pt x="185920" y="102585"/>
                    <a:pt x="185634" y="103204"/>
                    <a:pt x="185396" y="103823"/>
                  </a:cubicBezTo>
                  <a:lnTo>
                    <a:pt x="169559" y="103823"/>
                  </a:lnTo>
                  <a:lnTo>
                    <a:pt x="216593" y="36976"/>
                  </a:lnTo>
                  <a:close/>
                  <a:moveTo>
                    <a:pt x="75373" y="36666"/>
                  </a:moveTo>
                  <a:lnTo>
                    <a:pt x="75373" y="56623"/>
                  </a:lnTo>
                  <a:cubicBezTo>
                    <a:pt x="75349" y="56671"/>
                    <a:pt x="75301" y="56694"/>
                    <a:pt x="75254" y="56766"/>
                  </a:cubicBezTo>
                  <a:lnTo>
                    <a:pt x="45414" y="102013"/>
                  </a:lnTo>
                  <a:cubicBezTo>
                    <a:pt x="45033" y="102608"/>
                    <a:pt x="44748" y="103228"/>
                    <a:pt x="44509" y="103847"/>
                  </a:cubicBezTo>
                  <a:lnTo>
                    <a:pt x="28101" y="103847"/>
                  </a:lnTo>
                  <a:lnTo>
                    <a:pt x="75373" y="36666"/>
                  </a:lnTo>
                  <a:close/>
                  <a:moveTo>
                    <a:pt x="75373" y="88606"/>
                  </a:moveTo>
                  <a:lnTo>
                    <a:pt x="75373" y="103871"/>
                  </a:lnTo>
                  <a:lnTo>
                    <a:pt x="65299" y="103871"/>
                  </a:lnTo>
                  <a:lnTo>
                    <a:pt x="75373" y="88606"/>
                  </a:lnTo>
                  <a:close/>
                  <a:moveTo>
                    <a:pt x="92972" y="38095"/>
                  </a:moveTo>
                  <a:lnTo>
                    <a:pt x="136314" y="103871"/>
                  </a:lnTo>
                  <a:lnTo>
                    <a:pt x="123812" y="103871"/>
                  </a:lnTo>
                  <a:cubicBezTo>
                    <a:pt x="123573" y="103228"/>
                    <a:pt x="123264" y="102608"/>
                    <a:pt x="122883" y="102037"/>
                  </a:cubicBezTo>
                  <a:lnTo>
                    <a:pt x="93067" y="56790"/>
                  </a:lnTo>
                  <a:cubicBezTo>
                    <a:pt x="93019" y="56742"/>
                    <a:pt x="92996" y="56694"/>
                    <a:pt x="92924" y="56647"/>
                  </a:cubicBezTo>
                  <a:lnTo>
                    <a:pt x="92972" y="38095"/>
                  </a:lnTo>
                  <a:close/>
                  <a:moveTo>
                    <a:pt x="216593" y="88106"/>
                  </a:moveTo>
                  <a:lnTo>
                    <a:pt x="216593" y="103871"/>
                  </a:lnTo>
                  <a:lnTo>
                    <a:pt x="206210" y="103871"/>
                  </a:lnTo>
                  <a:lnTo>
                    <a:pt x="216593" y="88106"/>
                  </a:lnTo>
                  <a:close/>
                  <a:moveTo>
                    <a:pt x="234216" y="37738"/>
                  </a:moveTo>
                  <a:lnTo>
                    <a:pt x="277796" y="103871"/>
                  </a:lnTo>
                  <a:lnTo>
                    <a:pt x="264722" y="103871"/>
                  </a:lnTo>
                  <a:cubicBezTo>
                    <a:pt x="264484" y="103228"/>
                    <a:pt x="264198" y="102608"/>
                    <a:pt x="263793" y="102037"/>
                  </a:cubicBezTo>
                  <a:lnTo>
                    <a:pt x="234216" y="57123"/>
                  </a:lnTo>
                  <a:lnTo>
                    <a:pt x="234216" y="37738"/>
                  </a:lnTo>
                  <a:close/>
                  <a:moveTo>
                    <a:pt x="92972" y="88606"/>
                  </a:moveTo>
                  <a:lnTo>
                    <a:pt x="103022" y="103894"/>
                  </a:lnTo>
                  <a:lnTo>
                    <a:pt x="92972" y="103894"/>
                  </a:lnTo>
                  <a:lnTo>
                    <a:pt x="92972" y="88606"/>
                  </a:lnTo>
                  <a:close/>
                  <a:moveTo>
                    <a:pt x="234216" y="89130"/>
                  </a:moveTo>
                  <a:lnTo>
                    <a:pt x="243956" y="103894"/>
                  </a:lnTo>
                  <a:lnTo>
                    <a:pt x="234216" y="103894"/>
                  </a:lnTo>
                  <a:lnTo>
                    <a:pt x="234216" y="89130"/>
                  </a:lnTo>
                  <a:close/>
                  <a:moveTo>
                    <a:pt x="84242" y="0"/>
                  </a:moveTo>
                  <a:cubicBezTo>
                    <a:pt x="81504" y="0"/>
                    <a:pt x="78764" y="1233"/>
                    <a:pt x="77040" y="3707"/>
                  </a:cubicBezTo>
                  <a:lnTo>
                    <a:pt x="4382" y="107062"/>
                  </a:lnTo>
                  <a:cubicBezTo>
                    <a:pt x="0" y="112182"/>
                    <a:pt x="3072" y="120326"/>
                    <a:pt x="9645" y="121350"/>
                  </a:cubicBezTo>
                  <a:cubicBezTo>
                    <a:pt x="9764" y="121398"/>
                    <a:pt x="9883" y="121398"/>
                    <a:pt x="10002" y="121422"/>
                  </a:cubicBezTo>
                  <a:cubicBezTo>
                    <a:pt x="10121" y="121446"/>
                    <a:pt x="10240" y="121446"/>
                    <a:pt x="10359" y="121446"/>
                  </a:cubicBezTo>
                  <a:cubicBezTo>
                    <a:pt x="10598" y="121469"/>
                    <a:pt x="10836" y="121469"/>
                    <a:pt x="11098" y="121469"/>
                  </a:cubicBezTo>
                  <a:lnTo>
                    <a:pt x="75373" y="121469"/>
                  </a:lnTo>
                  <a:lnTo>
                    <a:pt x="75373" y="163025"/>
                  </a:lnTo>
                  <a:cubicBezTo>
                    <a:pt x="77357" y="162723"/>
                    <a:pt x="79471" y="162581"/>
                    <a:pt x="81611" y="162581"/>
                  </a:cubicBezTo>
                  <a:cubicBezTo>
                    <a:pt x="85534" y="162581"/>
                    <a:pt x="89544" y="163059"/>
                    <a:pt x="92996" y="163907"/>
                  </a:cubicBezTo>
                  <a:lnTo>
                    <a:pt x="92996" y="121469"/>
                  </a:lnTo>
                  <a:lnTo>
                    <a:pt x="216617" y="121469"/>
                  </a:lnTo>
                  <a:lnTo>
                    <a:pt x="216617" y="163073"/>
                  </a:lnTo>
                  <a:cubicBezTo>
                    <a:pt x="218714" y="162744"/>
                    <a:pt x="220957" y="162588"/>
                    <a:pt x="223223" y="162588"/>
                  </a:cubicBezTo>
                  <a:cubicBezTo>
                    <a:pt x="227028" y="162588"/>
                    <a:pt x="230896" y="163029"/>
                    <a:pt x="234239" y="163835"/>
                  </a:cubicBezTo>
                  <a:lnTo>
                    <a:pt x="234239" y="121469"/>
                  </a:lnTo>
                  <a:lnTo>
                    <a:pt x="294133" y="121469"/>
                  </a:lnTo>
                  <a:cubicBezTo>
                    <a:pt x="294442" y="121469"/>
                    <a:pt x="294728" y="121446"/>
                    <a:pt x="295038" y="121422"/>
                  </a:cubicBezTo>
                  <a:cubicBezTo>
                    <a:pt x="301491" y="120922"/>
                    <a:pt x="305206" y="113182"/>
                    <a:pt x="301515" y="107824"/>
                  </a:cubicBezTo>
                  <a:cubicBezTo>
                    <a:pt x="301515" y="107824"/>
                    <a:pt x="233049" y="3922"/>
                    <a:pt x="233049" y="3898"/>
                  </a:cubicBezTo>
                  <a:cubicBezTo>
                    <a:pt x="231400" y="1393"/>
                    <a:pt x="228515" y="17"/>
                    <a:pt x="225612" y="17"/>
                  </a:cubicBezTo>
                  <a:cubicBezTo>
                    <a:pt x="224155" y="17"/>
                    <a:pt x="222693" y="364"/>
                    <a:pt x="221380" y="1088"/>
                  </a:cubicBezTo>
                  <a:cubicBezTo>
                    <a:pt x="220260" y="1731"/>
                    <a:pt x="219236" y="2612"/>
                    <a:pt x="218498" y="3684"/>
                  </a:cubicBezTo>
                  <a:lnTo>
                    <a:pt x="152913" y="96988"/>
                  </a:lnTo>
                  <a:lnTo>
                    <a:pt x="91591" y="3922"/>
                  </a:lnTo>
                  <a:cubicBezTo>
                    <a:pt x="89886" y="1311"/>
                    <a:pt x="87065" y="0"/>
                    <a:pt x="84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61"/>
          <p:cNvGrpSpPr/>
          <p:nvPr/>
        </p:nvGrpSpPr>
        <p:grpSpPr>
          <a:xfrm>
            <a:off x="3106279" y="3952032"/>
            <a:ext cx="353890" cy="347260"/>
            <a:chOff x="3106279" y="3952032"/>
            <a:chExt cx="353890" cy="347260"/>
          </a:xfrm>
        </p:grpSpPr>
        <p:sp>
          <p:nvSpPr>
            <p:cNvPr id="1596" name="Google Shape;1596;p61"/>
            <p:cNvSpPr/>
            <p:nvPr/>
          </p:nvSpPr>
          <p:spPr>
            <a:xfrm>
              <a:off x="3239819" y="4098528"/>
              <a:ext cx="33256" cy="200764"/>
            </a:xfrm>
            <a:custGeom>
              <a:avLst/>
              <a:gdLst/>
              <a:ahLst/>
              <a:cxnLst/>
              <a:rect l="l" t="t" r="r" b="b"/>
              <a:pathLst>
                <a:path w="28793" h="173822" extrusionOk="0">
                  <a:moveTo>
                    <a:pt x="0" y="0"/>
                  </a:moveTo>
                  <a:lnTo>
                    <a:pt x="0" y="173821"/>
                  </a:lnTo>
                  <a:lnTo>
                    <a:pt x="28792" y="173821"/>
                  </a:lnTo>
                  <a:lnTo>
                    <a:pt x="28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1"/>
            <p:cNvSpPr/>
            <p:nvPr/>
          </p:nvSpPr>
          <p:spPr>
            <a:xfrm>
              <a:off x="3293373" y="4098528"/>
              <a:ext cx="33255" cy="200764"/>
            </a:xfrm>
            <a:custGeom>
              <a:avLst/>
              <a:gdLst/>
              <a:ahLst/>
              <a:cxnLst/>
              <a:rect l="l" t="t" r="r" b="b"/>
              <a:pathLst>
                <a:path w="28792" h="173822" extrusionOk="0">
                  <a:moveTo>
                    <a:pt x="0" y="0"/>
                  </a:moveTo>
                  <a:lnTo>
                    <a:pt x="0" y="173821"/>
                  </a:lnTo>
                  <a:lnTo>
                    <a:pt x="28792" y="173821"/>
                  </a:lnTo>
                  <a:lnTo>
                    <a:pt x="28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1"/>
            <p:cNvSpPr/>
            <p:nvPr/>
          </p:nvSpPr>
          <p:spPr>
            <a:xfrm>
              <a:off x="3106279" y="3992742"/>
              <a:ext cx="353890" cy="85488"/>
            </a:xfrm>
            <a:custGeom>
              <a:avLst/>
              <a:gdLst/>
              <a:ahLst/>
              <a:cxnLst/>
              <a:rect l="l" t="t" r="r" b="b"/>
              <a:pathLst>
                <a:path w="306398" h="74016" extrusionOk="0">
                  <a:moveTo>
                    <a:pt x="11693" y="0"/>
                  </a:moveTo>
                  <a:cubicBezTo>
                    <a:pt x="0" y="477"/>
                    <a:pt x="24" y="17147"/>
                    <a:pt x="11693" y="17623"/>
                  </a:cubicBezTo>
                  <a:lnTo>
                    <a:pt x="122287" y="17623"/>
                  </a:lnTo>
                  <a:lnTo>
                    <a:pt x="106903" y="74015"/>
                  </a:lnTo>
                  <a:lnTo>
                    <a:pt x="199470" y="74015"/>
                  </a:lnTo>
                  <a:lnTo>
                    <a:pt x="184086" y="17623"/>
                  </a:lnTo>
                  <a:lnTo>
                    <a:pt x="294704" y="17623"/>
                  </a:lnTo>
                  <a:cubicBezTo>
                    <a:pt x="306397" y="17147"/>
                    <a:pt x="306373" y="477"/>
                    <a:pt x="294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1"/>
            <p:cNvSpPr/>
            <p:nvPr/>
          </p:nvSpPr>
          <p:spPr>
            <a:xfrm>
              <a:off x="3111753" y="4098500"/>
              <a:ext cx="107713" cy="139124"/>
            </a:xfrm>
            <a:custGeom>
              <a:avLst/>
              <a:gdLst/>
              <a:ahLst/>
              <a:cxnLst/>
              <a:rect l="l" t="t" r="r" b="b"/>
              <a:pathLst>
                <a:path w="93258" h="120454" extrusionOk="0">
                  <a:moveTo>
                    <a:pt x="42176" y="0"/>
                  </a:moveTo>
                  <a:cubicBezTo>
                    <a:pt x="38270" y="24"/>
                    <a:pt x="34817" y="2596"/>
                    <a:pt x="33721" y="6335"/>
                  </a:cubicBezTo>
                  <a:lnTo>
                    <a:pt x="0" y="120453"/>
                  </a:lnTo>
                  <a:lnTo>
                    <a:pt x="93258" y="101688"/>
                  </a:lnTo>
                  <a:lnTo>
                    <a:pt x="9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1"/>
            <p:cNvSpPr/>
            <p:nvPr/>
          </p:nvSpPr>
          <p:spPr>
            <a:xfrm>
              <a:off x="3115658" y="4236716"/>
              <a:ext cx="103808" cy="62577"/>
            </a:xfrm>
            <a:custGeom>
              <a:avLst/>
              <a:gdLst/>
              <a:ahLst/>
              <a:cxnLst/>
              <a:rect l="l" t="t" r="r" b="b"/>
              <a:pathLst>
                <a:path w="89877" h="54179" extrusionOk="0">
                  <a:moveTo>
                    <a:pt x="89877" y="1"/>
                  </a:moveTo>
                  <a:lnTo>
                    <a:pt x="1" y="18076"/>
                  </a:lnTo>
                  <a:lnTo>
                    <a:pt x="26030" y="50844"/>
                  </a:lnTo>
                  <a:cubicBezTo>
                    <a:pt x="27697" y="52964"/>
                    <a:pt x="30221" y="54178"/>
                    <a:pt x="32936" y="54178"/>
                  </a:cubicBezTo>
                  <a:lnTo>
                    <a:pt x="89877" y="54178"/>
                  </a:lnTo>
                  <a:lnTo>
                    <a:pt x="89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1"/>
            <p:cNvSpPr/>
            <p:nvPr/>
          </p:nvSpPr>
          <p:spPr>
            <a:xfrm>
              <a:off x="3346954" y="4236606"/>
              <a:ext cx="103863" cy="62686"/>
            </a:xfrm>
            <a:custGeom>
              <a:avLst/>
              <a:gdLst/>
              <a:ahLst/>
              <a:cxnLst/>
              <a:rect l="l" t="t" r="r" b="b"/>
              <a:pathLst>
                <a:path w="89925" h="54274" extrusionOk="0">
                  <a:moveTo>
                    <a:pt x="1" y="0"/>
                  </a:moveTo>
                  <a:lnTo>
                    <a:pt x="1" y="54273"/>
                  </a:lnTo>
                  <a:lnTo>
                    <a:pt x="56941" y="54273"/>
                  </a:lnTo>
                  <a:cubicBezTo>
                    <a:pt x="59632" y="54273"/>
                    <a:pt x="62180" y="53059"/>
                    <a:pt x="63847" y="50939"/>
                  </a:cubicBezTo>
                  <a:lnTo>
                    <a:pt x="89924" y="1807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1"/>
            <p:cNvSpPr/>
            <p:nvPr/>
          </p:nvSpPr>
          <p:spPr>
            <a:xfrm>
              <a:off x="3346954" y="4098528"/>
              <a:ext cx="107659" cy="138959"/>
            </a:xfrm>
            <a:custGeom>
              <a:avLst/>
              <a:gdLst/>
              <a:ahLst/>
              <a:cxnLst/>
              <a:rect l="l" t="t" r="r" b="b"/>
              <a:pathLst>
                <a:path w="93211" h="120311" extrusionOk="0">
                  <a:moveTo>
                    <a:pt x="1" y="0"/>
                  </a:moveTo>
                  <a:lnTo>
                    <a:pt x="1" y="101568"/>
                  </a:lnTo>
                  <a:lnTo>
                    <a:pt x="93211" y="120310"/>
                  </a:lnTo>
                  <a:lnTo>
                    <a:pt x="59513" y="6311"/>
                  </a:lnTo>
                  <a:cubicBezTo>
                    <a:pt x="58442" y="2572"/>
                    <a:pt x="55012" y="0"/>
                    <a:pt x="51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1"/>
            <p:cNvSpPr/>
            <p:nvPr/>
          </p:nvSpPr>
          <p:spPr>
            <a:xfrm>
              <a:off x="3196800" y="3952032"/>
              <a:ext cx="172847" cy="20356"/>
            </a:xfrm>
            <a:custGeom>
              <a:avLst/>
              <a:gdLst/>
              <a:ahLst/>
              <a:cxnLst/>
              <a:rect l="l" t="t" r="r" b="b"/>
              <a:pathLst>
                <a:path w="149651" h="17624" extrusionOk="0">
                  <a:moveTo>
                    <a:pt x="24911" y="1"/>
                  </a:moveTo>
                  <a:cubicBezTo>
                    <a:pt x="13432" y="1"/>
                    <a:pt x="3644" y="7360"/>
                    <a:pt x="1" y="17624"/>
                  </a:cubicBezTo>
                  <a:lnTo>
                    <a:pt x="149651" y="17624"/>
                  </a:lnTo>
                  <a:cubicBezTo>
                    <a:pt x="146007" y="7383"/>
                    <a:pt x="136219" y="1"/>
                    <a:pt x="124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61"/>
          <p:cNvGrpSpPr/>
          <p:nvPr/>
        </p:nvGrpSpPr>
        <p:grpSpPr>
          <a:xfrm>
            <a:off x="3950697" y="3952253"/>
            <a:ext cx="397321" cy="346826"/>
            <a:chOff x="3950697" y="3952253"/>
            <a:chExt cx="397321" cy="346826"/>
          </a:xfrm>
        </p:grpSpPr>
        <p:sp>
          <p:nvSpPr>
            <p:cNvPr id="1605" name="Google Shape;1605;p61"/>
            <p:cNvSpPr/>
            <p:nvPr/>
          </p:nvSpPr>
          <p:spPr>
            <a:xfrm>
              <a:off x="4049608" y="3952253"/>
              <a:ext cx="298410" cy="248569"/>
            </a:xfrm>
            <a:custGeom>
              <a:avLst/>
              <a:gdLst/>
              <a:ahLst/>
              <a:cxnLst/>
              <a:rect l="l" t="t" r="r" b="b"/>
              <a:pathLst>
                <a:path w="258364" h="215211" extrusionOk="0">
                  <a:moveTo>
                    <a:pt x="97116" y="0"/>
                  </a:moveTo>
                  <a:cubicBezTo>
                    <a:pt x="56917" y="0"/>
                    <a:pt x="21338" y="20171"/>
                    <a:pt x="0" y="50916"/>
                  </a:cubicBezTo>
                  <a:cubicBezTo>
                    <a:pt x="11066" y="48090"/>
                    <a:pt x="22053" y="46758"/>
                    <a:pt x="32799" y="46758"/>
                  </a:cubicBezTo>
                  <a:cubicBezTo>
                    <a:pt x="116986" y="46758"/>
                    <a:pt x="186450" y="128540"/>
                    <a:pt x="164296" y="215211"/>
                  </a:cubicBezTo>
                  <a:cubicBezTo>
                    <a:pt x="258363" y="149745"/>
                    <a:pt x="213211" y="858"/>
                    <a:pt x="97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1"/>
            <p:cNvSpPr/>
            <p:nvPr/>
          </p:nvSpPr>
          <p:spPr>
            <a:xfrm>
              <a:off x="3950697" y="4026931"/>
              <a:ext cx="272857" cy="272148"/>
            </a:xfrm>
            <a:custGeom>
              <a:avLst/>
              <a:gdLst/>
              <a:ahLst/>
              <a:cxnLst/>
              <a:rect l="l" t="t" r="r" b="b"/>
              <a:pathLst>
                <a:path w="236240" h="235626" extrusionOk="0">
                  <a:moveTo>
                    <a:pt x="64650" y="63348"/>
                  </a:moveTo>
                  <a:cubicBezTo>
                    <a:pt x="68610" y="63348"/>
                    <a:pt x="72195" y="66015"/>
                    <a:pt x="73206" y="70039"/>
                  </a:cubicBezTo>
                  <a:lnTo>
                    <a:pt x="90733" y="140743"/>
                  </a:lnTo>
                  <a:lnTo>
                    <a:pt x="109666" y="107927"/>
                  </a:lnTo>
                  <a:cubicBezTo>
                    <a:pt x="111315" y="105090"/>
                    <a:pt x="114305" y="103513"/>
                    <a:pt x="117359" y="103513"/>
                  </a:cubicBezTo>
                  <a:cubicBezTo>
                    <a:pt x="117613" y="103513"/>
                    <a:pt x="117867" y="103523"/>
                    <a:pt x="118120" y="103545"/>
                  </a:cubicBezTo>
                  <a:cubicBezTo>
                    <a:pt x="118378" y="103523"/>
                    <a:pt x="118637" y="103512"/>
                    <a:pt x="118894" y="103512"/>
                  </a:cubicBezTo>
                  <a:cubicBezTo>
                    <a:pt x="121961" y="103512"/>
                    <a:pt x="124926" y="105071"/>
                    <a:pt x="126574" y="107927"/>
                  </a:cubicBezTo>
                  <a:lnTo>
                    <a:pt x="145507" y="140743"/>
                  </a:lnTo>
                  <a:lnTo>
                    <a:pt x="154937" y="102664"/>
                  </a:lnTo>
                  <a:cubicBezTo>
                    <a:pt x="154961" y="102545"/>
                    <a:pt x="155009" y="102402"/>
                    <a:pt x="155033" y="102283"/>
                  </a:cubicBezTo>
                  <a:lnTo>
                    <a:pt x="163034" y="70039"/>
                  </a:lnTo>
                  <a:cubicBezTo>
                    <a:pt x="164386" y="65405"/>
                    <a:pt x="167922" y="63362"/>
                    <a:pt x="171453" y="63362"/>
                  </a:cubicBezTo>
                  <a:cubicBezTo>
                    <a:pt x="176504" y="63362"/>
                    <a:pt x="181545" y="67545"/>
                    <a:pt x="180157" y="74301"/>
                  </a:cubicBezTo>
                  <a:lnTo>
                    <a:pt x="174822" y="95782"/>
                  </a:lnTo>
                  <a:lnTo>
                    <a:pt x="180419" y="95782"/>
                  </a:lnTo>
                  <a:cubicBezTo>
                    <a:pt x="192112" y="96258"/>
                    <a:pt x="192112" y="112952"/>
                    <a:pt x="180419" y="113404"/>
                  </a:cubicBezTo>
                  <a:lnTo>
                    <a:pt x="170440" y="113404"/>
                  </a:lnTo>
                  <a:lnTo>
                    <a:pt x="166082" y="131027"/>
                  </a:lnTo>
                  <a:lnTo>
                    <a:pt x="180419" y="131027"/>
                  </a:lnTo>
                  <a:cubicBezTo>
                    <a:pt x="192112" y="131503"/>
                    <a:pt x="192112" y="148197"/>
                    <a:pt x="180419" y="148650"/>
                  </a:cubicBezTo>
                  <a:lnTo>
                    <a:pt x="161701" y="148650"/>
                  </a:lnTo>
                  <a:lnTo>
                    <a:pt x="157343" y="166177"/>
                  </a:lnTo>
                  <a:cubicBezTo>
                    <a:pt x="156485" y="169654"/>
                    <a:pt x="153604" y="172274"/>
                    <a:pt x="150031" y="172797"/>
                  </a:cubicBezTo>
                  <a:cubicBezTo>
                    <a:pt x="149621" y="172856"/>
                    <a:pt x="149210" y="172884"/>
                    <a:pt x="148802" y="172884"/>
                  </a:cubicBezTo>
                  <a:cubicBezTo>
                    <a:pt x="145699" y="172884"/>
                    <a:pt x="142727" y="171241"/>
                    <a:pt x="141149" y="168463"/>
                  </a:cubicBezTo>
                  <a:lnTo>
                    <a:pt x="118120" y="128550"/>
                  </a:lnTo>
                  <a:lnTo>
                    <a:pt x="95068" y="168463"/>
                  </a:lnTo>
                  <a:cubicBezTo>
                    <a:pt x="93489" y="171241"/>
                    <a:pt x="90517" y="172884"/>
                    <a:pt x="87431" y="172884"/>
                  </a:cubicBezTo>
                  <a:cubicBezTo>
                    <a:pt x="87025" y="172884"/>
                    <a:pt x="86616" y="172856"/>
                    <a:pt x="86209" y="172797"/>
                  </a:cubicBezTo>
                  <a:cubicBezTo>
                    <a:pt x="82636" y="172274"/>
                    <a:pt x="79755" y="169654"/>
                    <a:pt x="78874" y="166177"/>
                  </a:cubicBezTo>
                  <a:lnTo>
                    <a:pt x="74540" y="148650"/>
                  </a:lnTo>
                  <a:lnTo>
                    <a:pt x="55821" y="148650"/>
                  </a:lnTo>
                  <a:cubicBezTo>
                    <a:pt x="44105" y="148173"/>
                    <a:pt x="44105" y="131480"/>
                    <a:pt x="55821" y="131027"/>
                  </a:cubicBezTo>
                  <a:lnTo>
                    <a:pt x="70158" y="131027"/>
                  </a:lnTo>
                  <a:lnTo>
                    <a:pt x="65776" y="113404"/>
                  </a:lnTo>
                  <a:lnTo>
                    <a:pt x="55821" y="113404"/>
                  </a:lnTo>
                  <a:cubicBezTo>
                    <a:pt x="44105" y="112928"/>
                    <a:pt x="44105" y="96234"/>
                    <a:pt x="55821" y="95782"/>
                  </a:cubicBezTo>
                  <a:lnTo>
                    <a:pt x="61418" y="95782"/>
                  </a:lnTo>
                  <a:lnTo>
                    <a:pt x="56083" y="74301"/>
                  </a:lnTo>
                  <a:cubicBezTo>
                    <a:pt x="54916" y="69562"/>
                    <a:pt x="57774" y="64799"/>
                    <a:pt x="62513" y="63609"/>
                  </a:cubicBezTo>
                  <a:cubicBezTo>
                    <a:pt x="63229" y="63432"/>
                    <a:pt x="63945" y="63348"/>
                    <a:pt x="64650" y="63348"/>
                  </a:cubicBezTo>
                  <a:close/>
                  <a:moveTo>
                    <a:pt x="118120" y="0"/>
                  </a:moveTo>
                  <a:cubicBezTo>
                    <a:pt x="52987" y="0"/>
                    <a:pt x="0" y="52987"/>
                    <a:pt x="0" y="118120"/>
                  </a:cubicBezTo>
                  <a:cubicBezTo>
                    <a:pt x="3239" y="196463"/>
                    <a:pt x="60677" y="235626"/>
                    <a:pt x="118116" y="235626"/>
                  </a:cubicBezTo>
                  <a:cubicBezTo>
                    <a:pt x="175564" y="235626"/>
                    <a:pt x="233013" y="196451"/>
                    <a:pt x="236240" y="118120"/>
                  </a:cubicBezTo>
                  <a:cubicBezTo>
                    <a:pt x="236240" y="52987"/>
                    <a:pt x="183253" y="0"/>
                    <a:pt x="118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61"/>
          <p:cNvGrpSpPr/>
          <p:nvPr/>
        </p:nvGrpSpPr>
        <p:grpSpPr>
          <a:xfrm>
            <a:off x="4824024" y="4006632"/>
            <a:ext cx="347261" cy="238034"/>
            <a:chOff x="4824024" y="4006632"/>
            <a:chExt cx="347261" cy="238034"/>
          </a:xfrm>
        </p:grpSpPr>
        <p:sp>
          <p:nvSpPr>
            <p:cNvPr id="1608" name="Google Shape;1608;p61"/>
            <p:cNvSpPr/>
            <p:nvPr/>
          </p:nvSpPr>
          <p:spPr>
            <a:xfrm>
              <a:off x="4892925" y="4006632"/>
              <a:ext cx="209457" cy="145120"/>
            </a:xfrm>
            <a:custGeom>
              <a:avLst/>
              <a:gdLst/>
              <a:ahLst/>
              <a:cxnLst/>
              <a:rect l="l" t="t" r="r" b="b"/>
              <a:pathLst>
                <a:path w="181348" h="125645" extrusionOk="0">
                  <a:moveTo>
                    <a:pt x="54893" y="0"/>
                  </a:moveTo>
                  <a:cubicBezTo>
                    <a:pt x="37461" y="0"/>
                    <a:pt x="22339" y="12408"/>
                    <a:pt x="18957" y="29530"/>
                  </a:cubicBezTo>
                  <a:lnTo>
                    <a:pt x="1" y="125645"/>
                  </a:lnTo>
                  <a:lnTo>
                    <a:pt x="181348" y="125645"/>
                  </a:lnTo>
                  <a:lnTo>
                    <a:pt x="162368" y="29530"/>
                  </a:lnTo>
                  <a:cubicBezTo>
                    <a:pt x="158986" y="12408"/>
                    <a:pt x="143864" y="0"/>
                    <a:pt x="126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4824024" y="4172105"/>
              <a:ext cx="347261" cy="72561"/>
            </a:xfrm>
            <a:custGeom>
              <a:avLst/>
              <a:gdLst/>
              <a:ahLst/>
              <a:cxnLst/>
              <a:rect l="l" t="t" r="r" b="b"/>
              <a:pathLst>
                <a:path w="300659" h="62823" extrusionOk="0">
                  <a:moveTo>
                    <a:pt x="52845" y="1"/>
                  </a:moveTo>
                  <a:cubicBezTo>
                    <a:pt x="23696" y="1"/>
                    <a:pt x="0" y="23696"/>
                    <a:pt x="0" y="52845"/>
                  </a:cubicBezTo>
                  <a:lnTo>
                    <a:pt x="0" y="54012"/>
                  </a:lnTo>
                  <a:cubicBezTo>
                    <a:pt x="0" y="58870"/>
                    <a:pt x="3930" y="62823"/>
                    <a:pt x="8812" y="62823"/>
                  </a:cubicBezTo>
                  <a:lnTo>
                    <a:pt x="291847" y="62823"/>
                  </a:lnTo>
                  <a:cubicBezTo>
                    <a:pt x="296705" y="62823"/>
                    <a:pt x="300658" y="58894"/>
                    <a:pt x="300658" y="54012"/>
                  </a:cubicBezTo>
                  <a:lnTo>
                    <a:pt x="300658" y="52845"/>
                  </a:lnTo>
                  <a:cubicBezTo>
                    <a:pt x="300634" y="23696"/>
                    <a:pt x="276939" y="1"/>
                    <a:pt x="247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61"/>
          <p:cNvGrpSpPr/>
          <p:nvPr/>
        </p:nvGrpSpPr>
        <p:grpSpPr>
          <a:xfrm>
            <a:off x="5665182" y="3952006"/>
            <a:ext cx="258720" cy="347287"/>
            <a:chOff x="5665182" y="3952006"/>
            <a:chExt cx="258720" cy="347287"/>
          </a:xfrm>
        </p:grpSpPr>
        <p:sp>
          <p:nvSpPr>
            <p:cNvPr id="1611" name="Google Shape;1611;p61"/>
            <p:cNvSpPr/>
            <p:nvPr/>
          </p:nvSpPr>
          <p:spPr>
            <a:xfrm>
              <a:off x="5665182" y="4238229"/>
              <a:ext cx="258720" cy="61064"/>
            </a:xfrm>
            <a:custGeom>
              <a:avLst/>
              <a:gdLst/>
              <a:ahLst/>
              <a:cxnLst/>
              <a:rect l="l" t="t" r="r" b="b"/>
              <a:pathLst>
                <a:path w="224000" h="52869" extrusionOk="0">
                  <a:moveTo>
                    <a:pt x="35675" y="0"/>
                  </a:moveTo>
                  <a:cubicBezTo>
                    <a:pt x="30817" y="0"/>
                    <a:pt x="26864" y="3930"/>
                    <a:pt x="26864" y="8812"/>
                  </a:cubicBezTo>
                  <a:lnTo>
                    <a:pt x="26864" y="35246"/>
                  </a:lnTo>
                  <a:lnTo>
                    <a:pt x="11718" y="35246"/>
                  </a:lnTo>
                  <a:cubicBezTo>
                    <a:pt x="1" y="35722"/>
                    <a:pt x="49" y="52392"/>
                    <a:pt x="11718" y="52868"/>
                  </a:cubicBezTo>
                  <a:lnTo>
                    <a:pt x="212331" y="52868"/>
                  </a:lnTo>
                  <a:cubicBezTo>
                    <a:pt x="224000" y="52392"/>
                    <a:pt x="224000" y="35698"/>
                    <a:pt x="212283" y="35246"/>
                  </a:cubicBezTo>
                  <a:lnTo>
                    <a:pt x="197137" y="35246"/>
                  </a:lnTo>
                  <a:lnTo>
                    <a:pt x="197137" y="8812"/>
                  </a:lnTo>
                  <a:cubicBezTo>
                    <a:pt x="197137" y="3954"/>
                    <a:pt x="193208" y="0"/>
                    <a:pt x="188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5772977" y="3952060"/>
              <a:ext cx="40243" cy="265843"/>
            </a:xfrm>
            <a:custGeom>
              <a:avLst/>
              <a:gdLst/>
              <a:ahLst/>
              <a:cxnLst/>
              <a:rect l="l" t="t" r="r" b="b"/>
              <a:pathLst>
                <a:path w="34842" h="230167" extrusionOk="0">
                  <a:moveTo>
                    <a:pt x="96" y="1"/>
                  </a:moveTo>
                  <a:cubicBezTo>
                    <a:pt x="1073" y="7598"/>
                    <a:pt x="2359" y="15313"/>
                    <a:pt x="3621" y="22815"/>
                  </a:cubicBezTo>
                  <a:cubicBezTo>
                    <a:pt x="6312" y="39033"/>
                    <a:pt x="9146" y="55822"/>
                    <a:pt x="9146" y="72968"/>
                  </a:cubicBezTo>
                  <a:cubicBezTo>
                    <a:pt x="9146" y="86114"/>
                    <a:pt x="6740" y="98807"/>
                    <a:pt x="4407" y="111071"/>
                  </a:cubicBezTo>
                  <a:cubicBezTo>
                    <a:pt x="2144" y="123073"/>
                    <a:pt x="1" y="134409"/>
                    <a:pt x="1" y="145911"/>
                  </a:cubicBezTo>
                  <a:cubicBezTo>
                    <a:pt x="120" y="170131"/>
                    <a:pt x="9265" y="193921"/>
                    <a:pt x="9146" y="218855"/>
                  </a:cubicBezTo>
                  <a:cubicBezTo>
                    <a:pt x="9146" y="222641"/>
                    <a:pt x="9003" y="226428"/>
                    <a:pt x="8765" y="230167"/>
                  </a:cubicBezTo>
                  <a:lnTo>
                    <a:pt x="32460" y="230167"/>
                  </a:lnTo>
                  <a:cubicBezTo>
                    <a:pt x="34841" y="201875"/>
                    <a:pt x="25554" y="174655"/>
                    <a:pt x="25482" y="145911"/>
                  </a:cubicBezTo>
                  <a:cubicBezTo>
                    <a:pt x="25482" y="132909"/>
                    <a:pt x="27388" y="120311"/>
                    <a:pt x="29245" y="108094"/>
                  </a:cubicBezTo>
                  <a:cubicBezTo>
                    <a:pt x="31055" y="95996"/>
                    <a:pt x="32770" y="84613"/>
                    <a:pt x="32770" y="72944"/>
                  </a:cubicBezTo>
                  <a:cubicBezTo>
                    <a:pt x="32817" y="49130"/>
                    <a:pt x="27935" y="24982"/>
                    <a:pt x="25506" y="858"/>
                  </a:cubicBezTo>
                  <a:cubicBezTo>
                    <a:pt x="25482" y="572"/>
                    <a:pt x="25482" y="263"/>
                    <a:pt x="25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5702480" y="3952060"/>
              <a:ext cx="61834" cy="265843"/>
            </a:xfrm>
            <a:custGeom>
              <a:avLst/>
              <a:gdLst/>
              <a:ahLst/>
              <a:cxnLst/>
              <a:rect l="l" t="t" r="r" b="b"/>
              <a:pathLst>
                <a:path w="53536" h="230167" extrusionOk="0">
                  <a:moveTo>
                    <a:pt x="8859" y="1"/>
                  </a:moveTo>
                  <a:cubicBezTo>
                    <a:pt x="6454" y="72"/>
                    <a:pt x="4120" y="1168"/>
                    <a:pt x="2525" y="2978"/>
                  </a:cubicBezTo>
                  <a:cubicBezTo>
                    <a:pt x="762" y="4978"/>
                    <a:pt x="0" y="7717"/>
                    <a:pt x="429" y="10336"/>
                  </a:cubicBezTo>
                  <a:cubicBezTo>
                    <a:pt x="3977" y="33412"/>
                    <a:pt x="11265" y="56798"/>
                    <a:pt x="11265" y="79588"/>
                  </a:cubicBezTo>
                  <a:cubicBezTo>
                    <a:pt x="11122" y="102998"/>
                    <a:pt x="167" y="126050"/>
                    <a:pt x="358" y="150317"/>
                  </a:cubicBezTo>
                  <a:cubicBezTo>
                    <a:pt x="262" y="177727"/>
                    <a:pt x="13837" y="203233"/>
                    <a:pt x="10955" y="230167"/>
                  </a:cubicBezTo>
                  <a:lnTo>
                    <a:pt x="52154" y="230167"/>
                  </a:lnTo>
                  <a:cubicBezTo>
                    <a:pt x="53535" y="214544"/>
                    <a:pt x="51321" y="199899"/>
                    <a:pt x="48153" y="184038"/>
                  </a:cubicBezTo>
                  <a:cubicBezTo>
                    <a:pt x="42033" y="155223"/>
                    <a:pt x="42057" y="136576"/>
                    <a:pt x="48153" y="107808"/>
                  </a:cubicBezTo>
                  <a:cubicBezTo>
                    <a:pt x="50416" y="95806"/>
                    <a:pt x="52559" y="84470"/>
                    <a:pt x="52559" y="72968"/>
                  </a:cubicBezTo>
                  <a:cubicBezTo>
                    <a:pt x="52559" y="57274"/>
                    <a:pt x="50011" y="41962"/>
                    <a:pt x="47272" y="25720"/>
                  </a:cubicBezTo>
                  <a:cubicBezTo>
                    <a:pt x="45915" y="17695"/>
                    <a:pt x="44533" y="9407"/>
                    <a:pt x="43486" y="1120"/>
                  </a:cubicBezTo>
                  <a:cubicBezTo>
                    <a:pt x="43414" y="763"/>
                    <a:pt x="43414" y="358"/>
                    <a:pt x="43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5822763" y="3952006"/>
              <a:ext cx="56745" cy="265869"/>
            </a:xfrm>
            <a:custGeom>
              <a:avLst/>
              <a:gdLst/>
              <a:ahLst/>
              <a:cxnLst/>
              <a:rect l="l" t="t" r="r" b="b"/>
              <a:pathLst>
                <a:path w="49130" h="230190" extrusionOk="0">
                  <a:moveTo>
                    <a:pt x="48" y="0"/>
                  </a:moveTo>
                  <a:cubicBezTo>
                    <a:pt x="810" y="7668"/>
                    <a:pt x="1881" y="15503"/>
                    <a:pt x="2905" y="23076"/>
                  </a:cubicBezTo>
                  <a:cubicBezTo>
                    <a:pt x="5073" y="39222"/>
                    <a:pt x="7311" y="55940"/>
                    <a:pt x="7311" y="72967"/>
                  </a:cubicBezTo>
                  <a:cubicBezTo>
                    <a:pt x="7311" y="85946"/>
                    <a:pt x="5406" y="98568"/>
                    <a:pt x="3548" y="110761"/>
                  </a:cubicBezTo>
                  <a:cubicBezTo>
                    <a:pt x="1739" y="122882"/>
                    <a:pt x="0" y="134289"/>
                    <a:pt x="0" y="145958"/>
                  </a:cubicBezTo>
                  <a:cubicBezTo>
                    <a:pt x="0" y="157604"/>
                    <a:pt x="1739" y="169011"/>
                    <a:pt x="3548" y="181108"/>
                  </a:cubicBezTo>
                  <a:cubicBezTo>
                    <a:pt x="6073" y="196802"/>
                    <a:pt x="8145" y="213829"/>
                    <a:pt x="7002" y="230190"/>
                  </a:cubicBezTo>
                  <a:lnTo>
                    <a:pt x="48415" y="230190"/>
                  </a:lnTo>
                  <a:cubicBezTo>
                    <a:pt x="49129" y="214972"/>
                    <a:pt x="47558" y="199279"/>
                    <a:pt x="45772" y="184681"/>
                  </a:cubicBezTo>
                  <a:cubicBezTo>
                    <a:pt x="44390" y="172892"/>
                    <a:pt x="43080" y="161747"/>
                    <a:pt x="43080" y="150316"/>
                  </a:cubicBezTo>
                  <a:cubicBezTo>
                    <a:pt x="43080" y="138886"/>
                    <a:pt x="44390" y="127764"/>
                    <a:pt x="45772" y="115976"/>
                  </a:cubicBezTo>
                  <a:cubicBezTo>
                    <a:pt x="47129" y="104212"/>
                    <a:pt x="48558" y="92043"/>
                    <a:pt x="48558" y="79564"/>
                  </a:cubicBezTo>
                  <a:cubicBezTo>
                    <a:pt x="48558" y="63156"/>
                    <a:pt x="46891" y="47034"/>
                    <a:pt x="45248" y="31411"/>
                  </a:cubicBezTo>
                  <a:cubicBezTo>
                    <a:pt x="44462" y="23743"/>
                    <a:pt x="43652" y="15861"/>
                    <a:pt x="43057" y="8121"/>
                  </a:cubicBezTo>
                  <a:cubicBezTo>
                    <a:pt x="42676" y="3120"/>
                    <a:pt x="38389" y="0"/>
                    <a:pt x="3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1"/>
          <p:cNvGrpSpPr/>
          <p:nvPr/>
        </p:nvGrpSpPr>
        <p:grpSpPr>
          <a:xfrm>
            <a:off x="6448778" y="3952060"/>
            <a:ext cx="345005" cy="347232"/>
            <a:chOff x="6448778" y="3952060"/>
            <a:chExt cx="345005" cy="347232"/>
          </a:xfrm>
        </p:grpSpPr>
        <p:sp>
          <p:nvSpPr>
            <p:cNvPr id="1616" name="Google Shape;1616;p61"/>
            <p:cNvSpPr/>
            <p:nvPr/>
          </p:nvSpPr>
          <p:spPr>
            <a:xfrm>
              <a:off x="6522218" y="4115361"/>
              <a:ext cx="75752" cy="39939"/>
            </a:xfrm>
            <a:custGeom>
              <a:avLst/>
              <a:gdLst/>
              <a:ahLst/>
              <a:cxnLst/>
              <a:rect l="l" t="t" r="r" b="b"/>
              <a:pathLst>
                <a:path w="65586" h="34579" extrusionOk="0">
                  <a:moveTo>
                    <a:pt x="0" y="1"/>
                  </a:moveTo>
                  <a:lnTo>
                    <a:pt x="32793" y="34579"/>
                  </a:lnTo>
                  <a:lnTo>
                    <a:pt x="65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6522218" y="4055041"/>
              <a:ext cx="75752" cy="39966"/>
            </a:xfrm>
            <a:custGeom>
              <a:avLst/>
              <a:gdLst/>
              <a:ahLst/>
              <a:cxnLst/>
              <a:rect l="l" t="t" r="r" b="b"/>
              <a:pathLst>
                <a:path w="65586" h="34603" extrusionOk="0">
                  <a:moveTo>
                    <a:pt x="32793" y="1"/>
                  </a:moveTo>
                  <a:lnTo>
                    <a:pt x="0" y="34603"/>
                  </a:lnTo>
                  <a:lnTo>
                    <a:pt x="65585" y="34603"/>
                  </a:lnTo>
                  <a:lnTo>
                    <a:pt x="32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6570628" y="4036558"/>
              <a:ext cx="101992" cy="53802"/>
            </a:xfrm>
            <a:custGeom>
              <a:avLst/>
              <a:gdLst/>
              <a:ahLst/>
              <a:cxnLst/>
              <a:rect l="l" t="t" r="r" b="b"/>
              <a:pathLst>
                <a:path w="88305" h="46582" extrusionOk="0">
                  <a:moveTo>
                    <a:pt x="1" y="0"/>
                  </a:moveTo>
                  <a:lnTo>
                    <a:pt x="44129" y="46581"/>
                  </a:lnTo>
                  <a:lnTo>
                    <a:pt x="88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1"/>
            <p:cNvSpPr/>
            <p:nvPr/>
          </p:nvSpPr>
          <p:spPr>
            <a:xfrm>
              <a:off x="6456672" y="4119954"/>
              <a:ext cx="83756" cy="44148"/>
            </a:xfrm>
            <a:custGeom>
              <a:avLst/>
              <a:gdLst/>
              <a:ahLst/>
              <a:cxnLst/>
              <a:rect l="l" t="t" r="r" b="b"/>
              <a:pathLst>
                <a:path w="72516" h="38223" extrusionOk="0">
                  <a:moveTo>
                    <a:pt x="36246" y="1"/>
                  </a:moveTo>
                  <a:lnTo>
                    <a:pt x="0" y="38223"/>
                  </a:lnTo>
                  <a:lnTo>
                    <a:pt x="72515" y="38223"/>
                  </a:lnTo>
                  <a:lnTo>
                    <a:pt x="36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1"/>
            <p:cNvSpPr/>
            <p:nvPr/>
          </p:nvSpPr>
          <p:spPr>
            <a:xfrm>
              <a:off x="6579787" y="4119982"/>
              <a:ext cx="83702" cy="44148"/>
            </a:xfrm>
            <a:custGeom>
              <a:avLst/>
              <a:gdLst/>
              <a:ahLst/>
              <a:cxnLst/>
              <a:rect l="l" t="t" r="r" b="b"/>
              <a:pathLst>
                <a:path w="72469" h="38223" extrusionOk="0">
                  <a:moveTo>
                    <a:pt x="36246" y="0"/>
                  </a:moveTo>
                  <a:lnTo>
                    <a:pt x="1" y="38222"/>
                  </a:lnTo>
                  <a:lnTo>
                    <a:pt x="72468" y="38222"/>
                  </a:lnTo>
                  <a:lnTo>
                    <a:pt x="36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6575084" y="4184483"/>
              <a:ext cx="93108" cy="49098"/>
            </a:xfrm>
            <a:custGeom>
              <a:avLst/>
              <a:gdLst/>
              <a:ahLst/>
              <a:cxnLst/>
              <a:rect l="l" t="t" r="r" b="b"/>
              <a:pathLst>
                <a:path w="80613" h="42509" extrusionOk="0">
                  <a:moveTo>
                    <a:pt x="1" y="0"/>
                  </a:moveTo>
                  <a:lnTo>
                    <a:pt x="40295" y="42509"/>
                  </a:lnTo>
                  <a:lnTo>
                    <a:pt x="80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6698089" y="4184483"/>
              <a:ext cx="84636" cy="54544"/>
            </a:xfrm>
            <a:custGeom>
              <a:avLst/>
              <a:gdLst/>
              <a:ahLst/>
              <a:cxnLst/>
              <a:rect l="l" t="t" r="r" b="b"/>
              <a:pathLst>
                <a:path w="73278" h="47224" extrusionOk="0">
                  <a:moveTo>
                    <a:pt x="1" y="0"/>
                  </a:moveTo>
                  <a:lnTo>
                    <a:pt x="44796" y="47224"/>
                  </a:lnTo>
                  <a:cubicBezTo>
                    <a:pt x="57179" y="33340"/>
                    <a:pt x="66824" y="17337"/>
                    <a:pt x="73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1"/>
            <p:cNvSpPr/>
            <p:nvPr/>
          </p:nvSpPr>
          <p:spPr>
            <a:xfrm>
              <a:off x="6645251" y="4115361"/>
              <a:ext cx="75780" cy="39939"/>
            </a:xfrm>
            <a:custGeom>
              <a:avLst/>
              <a:gdLst/>
              <a:ahLst/>
              <a:cxnLst/>
              <a:rect l="l" t="t" r="r" b="b"/>
              <a:pathLst>
                <a:path w="65610" h="34579" extrusionOk="0">
                  <a:moveTo>
                    <a:pt x="0" y="1"/>
                  </a:moveTo>
                  <a:lnTo>
                    <a:pt x="32817" y="34579"/>
                  </a:lnTo>
                  <a:lnTo>
                    <a:pt x="65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1"/>
            <p:cNvSpPr/>
            <p:nvPr/>
          </p:nvSpPr>
          <p:spPr>
            <a:xfrm>
              <a:off x="6702820" y="4120478"/>
              <a:ext cx="82519" cy="43652"/>
            </a:xfrm>
            <a:custGeom>
              <a:avLst/>
              <a:gdLst/>
              <a:ahLst/>
              <a:cxnLst/>
              <a:rect l="l" t="t" r="r" b="b"/>
              <a:pathLst>
                <a:path w="71445" h="37794" extrusionOk="0">
                  <a:moveTo>
                    <a:pt x="35866" y="0"/>
                  </a:moveTo>
                  <a:lnTo>
                    <a:pt x="1" y="37793"/>
                  </a:lnTo>
                  <a:lnTo>
                    <a:pt x="71444" y="37793"/>
                  </a:lnTo>
                  <a:lnTo>
                    <a:pt x="35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6645251" y="4055041"/>
              <a:ext cx="75780" cy="39966"/>
            </a:xfrm>
            <a:custGeom>
              <a:avLst/>
              <a:gdLst/>
              <a:ahLst/>
              <a:cxnLst/>
              <a:rect l="l" t="t" r="r" b="b"/>
              <a:pathLst>
                <a:path w="65610" h="34603" extrusionOk="0">
                  <a:moveTo>
                    <a:pt x="32817" y="1"/>
                  </a:moveTo>
                  <a:lnTo>
                    <a:pt x="0" y="34603"/>
                  </a:lnTo>
                  <a:lnTo>
                    <a:pt x="65609" y="34603"/>
                  </a:lnTo>
                  <a:lnTo>
                    <a:pt x="32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6459752" y="4184483"/>
              <a:ext cx="85379" cy="54957"/>
            </a:xfrm>
            <a:custGeom>
              <a:avLst/>
              <a:gdLst/>
              <a:ahLst/>
              <a:cxnLst/>
              <a:rect l="l" t="t" r="r" b="b"/>
              <a:pathLst>
                <a:path w="73921" h="47582" extrusionOk="0">
                  <a:moveTo>
                    <a:pt x="0" y="0"/>
                  </a:moveTo>
                  <a:cubicBezTo>
                    <a:pt x="6502" y="17480"/>
                    <a:pt x="16266" y="33626"/>
                    <a:pt x="28816" y="47581"/>
                  </a:cubicBezTo>
                  <a:lnTo>
                    <a:pt x="73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6706919" y="3990844"/>
              <a:ext cx="48548" cy="25360"/>
            </a:xfrm>
            <a:custGeom>
              <a:avLst/>
              <a:gdLst/>
              <a:ahLst/>
              <a:cxnLst/>
              <a:rect l="l" t="t" r="r" b="b"/>
              <a:pathLst>
                <a:path w="42033" h="21957" extrusionOk="0">
                  <a:moveTo>
                    <a:pt x="20266" y="0"/>
                  </a:moveTo>
                  <a:lnTo>
                    <a:pt x="0" y="21957"/>
                  </a:lnTo>
                  <a:lnTo>
                    <a:pt x="42033" y="21957"/>
                  </a:lnTo>
                  <a:cubicBezTo>
                    <a:pt x="38699" y="17837"/>
                    <a:pt x="35127" y="13860"/>
                    <a:pt x="31340" y="10050"/>
                  </a:cubicBezTo>
                  <a:cubicBezTo>
                    <a:pt x="27792" y="6501"/>
                    <a:pt x="24101" y="3144"/>
                    <a:pt x="20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6463356" y="4036558"/>
              <a:ext cx="86231" cy="53994"/>
            </a:xfrm>
            <a:custGeom>
              <a:avLst/>
              <a:gdLst/>
              <a:ahLst/>
              <a:cxnLst/>
              <a:rect l="l" t="t" r="r" b="b"/>
              <a:pathLst>
                <a:path w="74659" h="46748" extrusionOk="0">
                  <a:moveTo>
                    <a:pt x="8264" y="0"/>
                  </a:moveTo>
                  <a:cubicBezTo>
                    <a:pt x="5168" y="5192"/>
                    <a:pt x="2429" y="10550"/>
                    <a:pt x="0" y="16099"/>
                  </a:cubicBezTo>
                  <a:lnTo>
                    <a:pt x="30316" y="46748"/>
                  </a:lnTo>
                  <a:lnTo>
                    <a:pt x="74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6448778" y="4115361"/>
              <a:ext cx="26132" cy="26407"/>
            </a:xfrm>
            <a:custGeom>
              <a:avLst/>
              <a:gdLst/>
              <a:ahLst/>
              <a:cxnLst/>
              <a:rect l="l" t="t" r="r" b="b"/>
              <a:pathLst>
                <a:path w="22625" h="22863" extrusionOk="0">
                  <a:moveTo>
                    <a:pt x="381" y="1"/>
                  </a:moveTo>
                  <a:cubicBezTo>
                    <a:pt x="0" y="7574"/>
                    <a:pt x="167" y="15313"/>
                    <a:pt x="953" y="22862"/>
                  </a:cubicBezTo>
                  <a:lnTo>
                    <a:pt x="226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6451446" y="4076331"/>
              <a:ext cx="22721" cy="18676"/>
            </a:xfrm>
            <a:custGeom>
              <a:avLst/>
              <a:gdLst/>
              <a:ahLst/>
              <a:cxnLst/>
              <a:rect l="l" t="t" r="r" b="b"/>
              <a:pathLst>
                <a:path w="19672" h="16170" extrusionOk="0">
                  <a:moveTo>
                    <a:pt x="3692" y="0"/>
                  </a:moveTo>
                  <a:cubicBezTo>
                    <a:pt x="2168" y="5287"/>
                    <a:pt x="929" y="10669"/>
                    <a:pt x="0" y="16170"/>
                  </a:cubicBezTo>
                  <a:lnTo>
                    <a:pt x="19671" y="16170"/>
                  </a:lnTo>
                  <a:lnTo>
                    <a:pt x="3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6487066" y="3990541"/>
              <a:ext cx="49263" cy="25663"/>
            </a:xfrm>
            <a:custGeom>
              <a:avLst/>
              <a:gdLst/>
              <a:ahLst/>
              <a:cxnLst/>
              <a:rect l="l" t="t" r="r" b="b"/>
              <a:pathLst>
                <a:path w="42652" h="22219" extrusionOk="0">
                  <a:moveTo>
                    <a:pt x="22124" y="0"/>
                  </a:moveTo>
                  <a:cubicBezTo>
                    <a:pt x="18171" y="3215"/>
                    <a:pt x="14360" y="6668"/>
                    <a:pt x="10693" y="10312"/>
                  </a:cubicBezTo>
                  <a:cubicBezTo>
                    <a:pt x="6883" y="14122"/>
                    <a:pt x="3334" y="18075"/>
                    <a:pt x="0" y="22219"/>
                  </a:cubicBezTo>
                  <a:lnTo>
                    <a:pt x="42652" y="22219"/>
                  </a:lnTo>
                  <a:lnTo>
                    <a:pt x="22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6767239" y="4074598"/>
              <a:ext cx="23848" cy="20410"/>
            </a:xfrm>
            <a:custGeom>
              <a:avLst/>
              <a:gdLst/>
              <a:ahLst/>
              <a:cxnLst/>
              <a:rect l="l" t="t" r="r" b="b"/>
              <a:pathLst>
                <a:path w="20648" h="17671" extrusionOk="0">
                  <a:moveTo>
                    <a:pt x="16504" y="1"/>
                  </a:moveTo>
                  <a:lnTo>
                    <a:pt x="1" y="17671"/>
                  </a:lnTo>
                  <a:lnTo>
                    <a:pt x="20648" y="17671"/>
                  </a:lnTo>
                  <a:cubicBezTo>
                    <a:pt x="19624" y="11670"/>
                    <a:pt x="18219" y="5788"/>
                    <a:pt x="16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1"/>
            <p:cNvSpPr/>
            <p:nvPr/>
          </p:nvSpPr>
          <p:spPr>
            <a:xfrm>
              <a:off x="6693661" y="4036558"/>
              <a:ext cx="84692" cy="53279"/>
            </a:xfrm>
            <a:custGeom>
              <a:avLst/>
              <a:gdLst/>
              <a:ahLst/>
              <a:cxnLst/>
              <a:rect l="l" t="t" r="r" b="b"/>
              <a:pathLst>
                <a:path w="73326" h="46129" extrusionOk="0">
                  <a:moveTo>
                    <a:pt x="1" y="0"/>
                  </a:moveTo>
                  <a:lnTo>
                    <a:pt x="43772" y="46129"/>
                  </a:lnTo>
                  <a:lnTo>
                    <a:pt x="73326" y="14527"/>
                  </a:lnTo>
                  <a:cubicBezTo>
                    <a:pt x="71063" y="9550"/>
                    <a:pt x="68563" y="4692"/>
                    <a:pt x="65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6767349" y="4115361"/>
              <a:ext cx="26434" cy="26847"/>
            </a:xfrm>
            <a:custGeom>
              <a:avLst/>
              <a:gdLst/>
              <a:ahLst/>
              <a:cxnLst/>
              <a:rect l="l" t="t" r="r" b="b"/>
              <a:pathLst>
                <a:path w="22887" h="23244" extrusionOk="0">
                  <a:moveTo>
                    <a:pt x="1" y="1"/>
                  </a:moveTo>
                  <a:lnTo>
                    <a:pt x="21886" y="23243"/>
                  </a:lnTo>
                  <a:cubicBezTo>
                    <a:pt x="22672" y="15575"/>
                    <a:pt x="22886" y="7693"/>
                    <a:pt x="22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6635431" y="3953271"/>
              <a:ext cx="78282" cy="58698"/>
            </a:xfrm>
            <a:custGeom>
              <a:avLst/>
              <a:gdLst/>
              <a:ahLst/>
              <a:cxnLst/>
              <a:rect l="l" t="t" r="r" b="b"/>
              <a:pathLst>
                <a:path w="67777" h="50821" extrusionOk="0">
                  <a:moveTo>
                    <a:pt x="6049" y="1"/>
                  </a:moveTo>
                  <a:cubicBezTo>
                    <a:pt x="5692" y="834"/>
                    <a:pt x="5168" y="1644"/>
                    <a:pt x="4525" y="2358"/>
                  </a:cubicBezTo>
                  <a:lnTo>
                    <a:pt x="1" y="7359"/>
                  </a:lnTo>
                  <a:lnTo>
                    <a:pt x="41223" y="50820"/>
                  </a:lnTo>
                  <a:lnTo>
                    <a:pt x="67777" y="22124"/>
                  </a:lnTo>
                  <a:cubicBezTo>
                    <a:pt x="49130" y="10241"/>
                    <a:pt x="28149" y="2692"/>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1"/>
            <p:cNvSpPr/>
            <p:nvPr/>
          </p:nvSpPr>
          <p:spPr>
            <a:xfrm>
              <a:off x="6584189" y="3976761"/>
              <a:ext cx="74816" cy="39443"/>
            </a:xfrm>
            <a:custGeom>
              <a:avLst/>
              <a:gdLst/>
              <a:ahLst/>
              <a:cxnLst/>
              <a:rect l="l" t="t" r="r" b="b"/>
              <a:pathLst>
                <a:path w="64776" h="34150" extrusionOk="0">
                  <a:moveTo>
                    <a:pt x="32388" y="0"/>
                  </a:moveTo>
                  <a:lnTo>
                    <a:pt x="0" y="34150"/>
                  </a:lnTo>
                  <a:lnTo>
                    <a:pt x="64776" y="34150"/>
                  </a:lnTo>
                  <a:lnTo>
                    <a:pt x="323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1"/>
            <p:cNvSpPr/>
            <p:nvPr/>
          </p:nvSpPr>
          <p:spPr>
            <a:xfrm>
              <a:off x="6529259" y="3952060"/>
              <a:ext cx="87525" cy="59936"/>
            </a:xfrm>
            <a:custGeom>
              <a:avLst/>
              <a:gdLst/>
              <a:ahLst/>
              <a:cxnLst/>
              <a:rect l="l" t="t" r="r" b="b"/>
              <a:pathLst>
                <a:path w="75779" h="51893" extrusionOk="0">
                  <a:moveTo>
                    <a:pt x="75778" y="1"/>
                  </a:moveTo>
                  <a:cubicBezTo>
                    <a:pt x="48558" y="691"/>
                    <a:pt x="22529" y="8645"/>
                    <a:pt x="1" y="22958"/>
                  </a:cubicBezTo>
                  <a:lnTo>
                    <a:pt x="26792" y="51892"/>
                  </a:lnTo>
                  <a:lnTo>
                    <a:pt x="73016" y="3097"/>
                  </a:lnTo>
                  <a:cubicBezTo>
                    <a:pt x="73135" y="2954"/>
                    <a:pt x="73254" y="2811"/>
                    <a:pt x="73397" y="2668"/>
                  </a:cubicBezTo>
                  <a:lnTo>
                    <a:pt x="75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1"/>
            <p:cNvSpPr/>
            <p:nvPr/>
          </p:nvSpPr>
          <p:spPr>
            <a:xfrm>
              <a:off x="6463528" y="4258583"/>
              <a:ext cx="313064" cy="40709"/>
            </a:xfrm>
            <a:custGeom>
              <a:avLst/>
              <a:gdLst/>
              <a:ahLst/>
              <a:cxnLst/>
              <a:rect l="l" t="t" r="r" b="b"/>
              <a:pathLst>
                <a:path w="271051" h="35246" extrusionOk="0">
                  <a:moveTo>
                    <a:pt x="21332" y="0"/>
                  </a:moveTo>
                  <a:lnTo>
                    <a:pt x="4614" y="20933"/>
                  </a:lnTo>
                  <a:cubicBezTo>
                    <a:pt x="0" y="26617"/>
                    <a:pt x="4150" y="35245"/>
                    <a:pt x="11442" y="35245"/>
                  </a:cubicBezTo>
                  <a:cubicBezTo>
                    <a:pt x="11452" y="35245"/>
                    <a:pt x="11463" y="35245"/>
                    <a:pt x="11473" y="35245"/>
                  </a:cubicBezTo>
                  <a:lnTo>
                    <a:pt x="261644" y="35245"/>
                  </a:lnTo>
                  <a:cubicBezTo>
                    <a:pt x="265049" y="35245"/>
                    <a:pt x="268121" y="33316"/>
                    <a:pt x="269598" y="30244"/>
                  </a:cubicBezTo>
                  <a:cubicBezTo>
                    <a:pt x="271050" y="27172"/>
                    <a:pt x="270646" y="23576"/>
                    <a:pt x="268526" y="20933"/>
                  </a:cubicBezTo>
                  <a:lnTo>
                    <a:pt x="2517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1"/>
            <p:cNvSpPr/>
            <p:nvPr/>
          </p:nvSpPr>
          <p:spPr>
            <a:xfrm>
              <a:off x="6645251" y="4198290"/>
              <a:ext cx="75780" cy="39940"/>
            </a:xfrm>
            <a:custGeom>
              <a:avLst/>
              <a:gdLst/>
              <a:ahLst/>
              <a:cxnLst/>
              <a:rect l="l" t="t" r="r" b="b"/>
              <a:pathLst>
                <a:path w="65610" h="34580" extrusionOk="0">
                  <a:moveTo>
                    <a:pt x="32817" y="1"/>
                  </a:moveTo>
                  <a:lnTo>
                    <a:pt x="0" y="34579"/>
                  </a:lnTo>
                  <a:lnTo>
                    <a:pt x="65609" y="34579"/>
                  </a:lnTo>
                  <a:lnTo>
                    <a:pt x="32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1"/>
            <p:cNvSpPr/>
            <p:nvPr/>
          </p:nvSpPr>
          <p:spPr>
            <a:xfrm>
              <a:off x="6522218" y="4198290"/>
              <a:ext cx="75778" cy="39940"/>
            </a:xfrm>
            <a:custGeom>
              <a:avLst/>
              <a:gdLst/>
              <a:ahLst/>
              <a:cxnLst/>
              <a:rect l="l" t="t" r="r" b="b"/>
              <a:pathLst>
                <a:path w="65609" h="34580" extrusionOk="0">
                  <a:moveTo>
                    <a:pt x="32793" y="1"/>
                  </a:moveTo>
                  <a:lnTo>
                    <a:pt x="0" y="34579"/>
                  </a:lnTo>
                  <a:lnTo>
                    <a:pt x="65609" y="34579"/>
                  </a:lnTo>
                  <a:lnTo>
                    <a:pt x="32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61"/>
          <p:cNvGrpSpPr/>
          <p:nvPr/>
        </p:nvGrpSpPr>
        <p:grpSpPr>
          <a:xfrm>
            <a:off x="7316212" y="3952030"/>
            <a:ext cx="204780" cy="347262"/>
            <a:chOff x="7316212" y="3952030"/>
            <a:chExt cx="204780" cy="347262"/>
          </a:xfrm>
        </p:grpSpPr>
        <p:sp>
          <p:nvSpPr>
            <p:cNvPr id="1642" name="Google Shape;1642;p61"/>
            <p:cNvSpPr/>
            <p:nvPr/>
          </p:nvSpPr>
          <p:spPr>
            <a:xfrm>
              <a:off x="7316212" y="3952036"/>
              <a:ext cx="89064" cy="347229"/>
            </a:xfrm>
            <a:custGeom>
              <a:avLst/>
              <a:gdLst/>
              <a:ahLst/>
              <a:cxnLst/>
              <a:rect l="l" t="t" r="r" b="b"/>
              <a:pathLst>
                <a:path w="77112" h="300631" extrusionOk="0">
                  <a:moveTo>
                    <a:pt x="68322" y="1"/>
                  </a:moveTo>
                  <a:cubicBezTo>
                    <a:pt x="67551" y="1"/>
                    <a:pt x="66774" y="102"/>
                    <a:pt x="66014" y="308"/>
                  </a:cubicBezTo>
                  <a:cubicBezTo>
                    <a:pt x="8692" y="16620"/>
                    <a:pt x="7978" y="115641"/>
                    <a:pt x="286" y="167794"/>
                  </a:cubicBezTo>
                  <a:cubicBezTo>
                    <a:pt x="0" y="170032"/>
                    <a:pt x="572" y="172271"/>
                    <a:pt x="1881" y="174081"/>
                  </a:cubicBezTo>
                  <a:lnTo>
                    <a:pt x="9716" y="184893"/>
                  </a:lnTo>
                  <a:lnTo>
                    <a:pt x="1381" y="249596"/>
                  </a:lnTo>
                  <a:cubicBezTo>
                    <a:pt x="1048" y="252097"/>
                    <a:pt x="1834" y="254621"/>
                    <a:pt x="3501" y="256550"/>
                  </a:cubicBezTo>
                  <a:cubicBezTo>
                    <a:pt x="5168" y="258455"/>
                    <a:pt x="7573" y="259551"/>
                    <a:pt x="10097" y="259551"/>
                  </a:cubicBezTo>
                  <a:lnTo>
                    <a:pt x="19480" y="259551"/>
                  </a:lnTo>
                  <a:lnTo>
                    <a:pt x="19480" y="291819"/>
                  </a:lnTo>
                  <a:cubicBezTo>
                    <a:pt x="19480" y="294177"/>
                    <a:pt x="20409" y="296391"/>
                    <a:pt x="22076" y="298035"/>
                  </a:cubicBezTo>
                  <a:cubicBezTo>
                    <a:pt x="23743" y="299702"/>
                    <a:pt x="25958" y="300630"/>
                    <a:pt x="28292" y="300630"/>
                  </a:cubicBezTo>
                  <a:lnTo>
                    <a:pt x="68276" y="300630"/>
                  </a:lnTo>
                  <a:cubicBezTo>
                    <a:pt x="73134" y="300630"/>
                    <a:pt x="77088" y="296653"/>
                    <a:pt x="77088" y="291819"/>
                  </a:cubicBezTo>
                  <a:lnTo>
                    <a:pt x="77088" y="8809"/>
                  </a:lnTo>
                  <a:cubicBezTo>
                    <a:pt x="77111" y="6071"/>
                    <a:pt x="75825" y="3475"/>
                    <a:pt x="73658" y="1808"/>
                  </a:cubicBezTo>
                  <a:cubicBezTo>
                    <a:pt x="72115" y="620"/>
                    <a:pt x="70233" y="1"/>
                    <a:pt x="68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7425189" y="4162231"/>
              <a:ext cx="95803" cy="86341"/>
            </a:xfrm>
            <a:custGeom>
              <a:avLst/>
              <a:gdLst/>
              <a:ahLst/>
              <a:cxnLst/>
              <a:rect l="l" t="t" r="r" b="b"/>
              <a:pathLst>
                <a:path w="82946" h="74754" extrusionOk="0">
                  <a:moveTo>
                    <a:pt x="0" y="0"/>
                  </a:moveTo>
                  <a:lnTo>
                    <a:pt x="0" y="74754"/>
                  </a:lnTo>
                  <a:lnTo>
                    <a:pt x="62894" y="74754"/>
                  </a:lnTo>
                  <a:lnTo>
                    <a:pt x="77707" y="67943"/>
                  </a:lnTo>
                  <a:cubicBezTo>
                    <a:pt x="80850" y="66514"/>
                    <a:pt x="82874" y="63394"/>
                    <a:pt x="82874" y="59941"/>
                  </a:cubicBezTo>
                  <a:lnTo>
                    <a:pt x="82922" y="15694"/>
                  </a:lnTo>
                  <a:cubicBezTo>
                    <a:pt x="82946" y="13741"/>
                    <a:pt x="82303" y="11860"/>
                    <a:pt x="81112" y="10312"/>
                  </a:cubicBezTo>
                  <a:lnTo>
                    <a:pt x="73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1"/>
            <p:cNvSpPr/>
            <p:nvPr/>
          </p:nvSpPr>
          <p:spPr>
            <a:xfrm>
              <a:off x="7425189" y="4269007"/>
              <a:ext cx="72479" cy="30285"/>
            </a:xfrm>
            <a:custGeom>
              <a:avLst/>
              <a:gdLst/>
              <a:ahLst/>
              <a:cxnLst/>
              <a:rect l="l" t="t" r="r" b="b"/>
              <a:pathLst>
                <a:path w="62752" h="26221" extrusionOk="0">
                  <a:moveTo>
                    <a:pt x="0" y="1"/>
                  </a:moveTo>
                  <a:lnTo>
                    <a:pt x="0" y="17385"/>
                  </a:lnTo>
                  <a:lnTo>
                    <a:pt x="24" y="17385"/>
                  </a:lnTo>
                  <a:cubicBezTo>
                    <a:pt x="24" y="19743"/>
                    <a:pt x="953" y="21957"/>
                    <a:pt x="2620" y="23624"/>
                  </a:cubicBezTo>
                  <a:cubicBezTo>
                    <a:pt x="4287" y="25292"/>
                    <a:pt x="6501" y="26220"/>
                    <a:pt x="8835" y="26220"/>
                  </a:cubicBezTo>
                  <a:lnTo>
                    <a:pt x="53940" y="26220"/>
                  </a:lnTo>
                  <a:cubicBezTo>
                    <a:pt x="58822" y="26220"/>
                    <a:pt x="62751" y="22267"/>
                    <a:pt x="62751" y="17409"/>
                  </a:cubicBezTo>
                  <a:lnTo>
                    <a:pt x="627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1"/>
            <p:cNvSpPr/>
            <p:nvPr/>
          </p:nvSpPr>
          <p:spPr>
            <a:xfrm>
              <a:off x="7425096" y="3952030"/>
              <a:ext cx="89955" cy="189820"/>
            </a:xfrm>
            <a:custGeom>
              <a:avLst/>
              <a:gdLst/>
              <a:ahLst/>
              <a:cxnLst/>
              <a:rect l="l" t="t" r="r" b="b"/>
              <a:pathLst>
                <a:path w="77883" h="164346" extrusionOk="0">
                  <a:moveTo>
                    <a:pt x="8908" y="1"/>
                  </a:moveTo>
                  <a:cubicBezTo>
                    <a:pt x="4245" y="1"/>
                    <a:pt x="0" y="3988"/>
                    <a:pt x="105" y="8838"/>
                  </a:cubicBezTo>
                  <a:lnTo>
                    <a:pt x="105" y="164346"/>
                  </a:lnTo>
                  <a:lnTo>
                    <a:pt x="75049" y="164346"/>
                  </a:lnTo>
                  <a:cubicBezTo>
                    <a:pt x="76716" y="146056"/>
                    <a:pt x="77883" y="118503"/>
                    <a:pt x="74192" y="90998"/>
                  </a:cubicBezTo>
                  <a:cubicBezTo>
                    <a:pt x="68429" y="48775"/>
                    <a:pt x="51782" y="9910"/>
                    <a:pt x="10869" y="241"/>
                  </a:cubicBezTo>
                  <a:cubicBezTo>
                    <a:pt x="10214" y="78"/>
                    <a:pt x="9557"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61"/>
          <p:cNvGrpSpPr/>
          <p:nvPr/>
        </p:nvGrpSpPr>
        <p:grpSpPr>
          <a:xfrm>
            <a:off x="8076544" y="3966776"/>
            <a:ext cx="347261" cy="317773"/>
            <a:chOff x="8076544" y="3966776"/>
            <a:chExt cx="347261" cy="317773"/>
          </a:xfrm>
        </p:grpSpPr>
        <p:sp>
          <p:nvSpPr>
            <p:cNvPr id="1647" name="Google Shape;1647;p61"/>
            <p:cNvSpPr/>
            <p:nvPr/>
          </p:nvSpPr>
          <p:spPr>
            <a:xfrm>
              <a:off x="8190886" y="3966776"/>
              <a:ext cx="118495" cy="20217"/>
            </a:xfrm>
            <a:custGeom>
              <a:avLst/>
              <a:gdLst/>
              <a:ahLst/>
              <a:cxnLst/>
              <a:rect l="l" t="t" r="r" b="b"/>
              <a:pathLst>
                <a:path w="102593" h="17504" extrusionOk="0">
                  <a:moveTo>
                    <a:pt x="24863" y="0"/>
                  </a:moveTo>
                  <a:cubicBezTo>
                    <a:pt x="13432" y="0"/>
                    <a:pt x="3668" y="7335"/>
                    <a:pt x="0" y="17504"/>
                  </a:cubicBezTo>
                  <a:lnTo>
                    <a:pt x="102593" y="17504"/>
                  </a:lnTo>
                  <a:cubicBezTo>
                    <a:pt x="98902" y="7335"/>
                    <a:pt x="89138" y="0"/>
                    <a:pt x="77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8129107" y="4007402"/>
              <a:ext cx="242024" cy="65078"/>
            </a:xfrm>
            <a:custGeom>
              <a:avLst/>
              <a:gdLst/>
              <a:ahLst/>
              <a:cxnLst/>
              <a:rect l="l" t="t" r="r" b="b"/>
              <a:pathLst>
                <a:path w="209545" h="56345" extrusionOk="0">
                  <a:moveTo>
                    <a:pt x="48463" y="0"/>
                  </a:moveTo>
                  <a:cubicBezTo>
                    <a:pt x="36556" y="0"/>
                    <a:pt x="26173" y="6311"/>
                    <a:pt x="20672" y="16837"/>
                  </a:cubicBezTo>
                  <a:cubicBezTo>
                    <a:pt x="13813" y="29959"/>
                    <a:pt x="6883" y="43223"/>
                    <a:pt x="1" y="56345"/>
                  </a:cubicBezTo>
                  <a:cubicBezTo>
                    <a:pt x="4359" y="55559"/>
                    <a:pt x="8836" y="55154"/>
                    <a:pt x="13432" y="55154"/>
                  </a:cubicBezTo>
                  <a:lnTo>
                    <a:pt x="196256" y="55154"/>
                  </a:lnTo>
                  <a:cubicBezTo>
                    <a:pt x="200781" y="55154"/>
                    <a:pt x="205234" y="55535"/>
                    <a:pt x="209545" y="56321"/>
                  </a:cubicBezTo>
                  <a:cubicBezTo>
                    <a:pt x="202638" y="43152"/>
                    <a:pt x="195756" y="29959"/>
                    <a:pt x="188850" y="16813"/>
                  </a:cubicBezTo>
                  <a:cubicBezTo>
                    <a:pt x="183349" y="6263"/>
                    <a:pt x="172966" y="0"/>
                    <a:pt x="16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1"/>
            <p:cNvSpPr/>
            <p:nvPr/>
          </p:nvSpPr>
          <p:spPr>
            <a:xfrm>
              <a:off x="8076654" y="4091404"/>
              <a:ext cx="347124" cy="145038"/>
            </a:xfrm>
            <a:custGeom>
              <a:avLst/>
              <a:gdLst/>
              <a:ahLst/>
              <a:cxnLst/>
              <a:rect l="l" t="t" r="r" b="b"/>
              <a:pathLst>
                <a:path w="300540" h="125574" extrusionOk="0">
                  <a:moveTo>
                    <a:pt x="216025" y="36650"/>
                  </a:moveTo>
                  <a:cubicBezTo>
                    <a:pt x="222283" y="36650"/>
                    <a:pt x="226629" y="43444"/>
                    <a:pt x="223928" y="49129"/>
                  </a:cubicBezTo>
                  <a:lnTo>
                    <a:pt x="210640" y="78278"/>
                  </a:lnTo>
                  <a:cubicBezTo>
                    <a:pt x="205925" y="88590"/>
                    <a:pt x="196756" y="94781"/>
                    <a:pt x="186159" y="94781"/>
                  </a:cubicBezTo>
                  <a:lnTo>
                    <a:pt x="118716" y="94781"/>
                  </a:lnTo>
                  <a:cubicBezTo>
                    <a:pt x="109262" y="94781"/>
                    <a:pt x="100784" y="89733"/>
                    <a:pt x="95449" y="80850"/>
                  </a:cubicBezTo>
                  <a:lnTo>
                    <a:pt x="76850" y="49987"/>
                  </a:lnTo>
                  <a:cubicBezTo>
                    <a:pt x="75207" y="47296"/>
                    <a:pt x="75183" y="43890"/>
                    <a:pt x="76731" y="41128"/>
                  </a:cubicBezTo>
                  <a:cubicBezTo>
                    <a:pt x="78279" y="38365"/>
                    <a:pt x="81232" y="36651"/>
                    <a:pt x="84423" y="36651"/>
                  </a:cubicBezTo>
                  <a:lnTo>
                    <a:pt x="215927" y="36651"/>
                  </a:lnTo>
                  <a:cubicBezTo>
                    <a:pt x="215959" y="36650"/>
                    <a:pt x="215992" y="36650"/>
                    <a:pt x="216025" y="36650"/>
                  </a:cubicBezTo>
                  <a:close/>
                  <a:moveTo>
                    <a:pt x="58822" y="0"/>
                  </a:moveTo>
                  <a:cubicBezTo>
                    <a:pt x="34174" y="0"/>
                    <a:pt x="13003" y="15170"/>
                    <a:pt x="4240" y="36627"/>
                  </a:cubicBezTo>
                  <a:lnTo>
                    <a:pt x="28697" y="36627"/>
                  </a:lnTo>
                  <a:cubicBezTo>
                    <a:pt x="38151" y="36651"/>
                    <a:pt x="46606" y="41723"/>
                    <a:pt x="51964" y="50558"/>
                  </a:cubicBezTo>
                  <a:lnTo>
                    <a:pt x="70563" y="81422"/>
                  </a:lnTo>
                  <a:cubicBezTo>
                    <a:pt x="72206" y="84136"/>
                    <a:pt x="72278" y="87518"/>
                    <a:pt x="70682" y="90304"/>
                  </a:cubicBezTo>
                  <a:cubicBezTo>
                    <a:pt x="69134" y="93067"/>
                    <a:pt x="66181" y="94758"/>
                    <a:pt x="63014" y="94758"/>
                  </a:cubicBezTo>
                  <a:lnTo>
                    <a:pt x="1" y="94758"/>
                  </a:lnTo>
                  <a:cubicBezTo>
                    <a:pt x="882" y="111904"/>
                    <a:pt x="15171" y="125573"/>
                    <a:pt x="32579" y="125573"/>
                  </a:cubicBezTo>
                  <a:lnTo>
                    <a:pt x="267914" y="125573"/>
                  </a:lnTo>
                  <a:cubicBezTo>
                    <a:pt x="285322" y="125573"/>
                    <a:pt x="299611" y="111904"/>
                    <a:pt x="300539" y="94758"/>
                  </a:cubicBezTo>
                  <a:lnTo>
                    <a:pt x="237479" y="94758"/>
                  </a:lnTo>
                  <a:cubicBezTo>
                    <a:pt x="234288" y="94758"/>
                    <a:pt x="231382" y="93067"/>
                    <a:pt x="229810" y="90304"/>
                  </a:cubicBezTo>
                  <a:cubicBezTo>
                    <a:pt x="228263" y="87518"/>
                    <a:pt x="228286" y="84136"/>
                    <a:pt x="229906" y="81422"/>
                  </a:cubicBezTo>
                  <a:lnTo>
                    <a:pt x="248529" y="50558"/>
                  </a:lnTo>
                  <a:cubicBezTo>
                    <a:pt x="253839" y="41723"/>
                    <a:pt x="262341" y="36627"/>
                    <a:pt x="271772" y="36627"/>
                  </a:cubicBezTo>
                  <a:lnTo>
                    <a:pt x="296205" y="36627"/>
                  </a:lnTo>
                  <a:cubicBezTo>
                    <a:pt x="287465" y="15170"/>
                    <a:pt x="266294" y="0"/>
                    <a:pt x="24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1"/>
            <p:cNvSpPr/>
            <p:nvPr/>
          </p:nvSpPr>
          <p:spPr>
            <a:xfrm>
              <a:off x="8368930" y="4154062"/>
              <a:ext cx="54875" cy="26433"/>
            </a:xfrm>
            <a:custGeom>
              <a:avLst/>
              <a:gdLst/>
              <a:ahLst/>
              <a:cxnLst/>
              <a:rect l="l" t="t" r="r" b="b"/>
              <a:pathLst>
                <a:path w="47511" h="22886" extrusionOk="0">
                  <a:moveTo>
                    <a:pt x="18719" y="0"/>
                  </a:moveTo>
                  <a:cubicBezTo>
                    <a:pt x="15456" y="0"/>
                    <a:pt x="12717" y="1810"/>
                    <a:pt x="10526" y="5382"/>
                  </a:cubicBezTo>
                  <a:lnTo>
                    <a:pt x="0" y="22886"/>
                  </a:lnTo>
                  <a:lnTo>
                    <a:pt x="47486" y="22886"/>
                  </a:lnTo>
                  <a:lnTo>
                    <a:pt x="47486" y="4406"/>
                  </a:lnTo>
                  <a:cubicBezTo>
                    <a:pt x="47510" y="2953"/>
                    <a:pt x="47439" y="1501"/>
                    <a:pt x="47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8076544" y="4154089"/>
              <a:ext cx="54847" cy="26489"/>
            </a:xfrm>
            <a:custGeom>
              <a:avLst/>
              <a:gdLst/>
              <a:ahLst/>
              <a:cxnLst/>
              <a:rect l="l" t="t" r="r" b="b"/>
              <a:pathLst>
                <a:path w="47487" h="22934" extrusionOk="0">
                  <a:moveTo>
                    <a:pt x="167" y="0"/>
                  </a:moveTo>
                  <a:cubicBezTo>
                    <a:pt x="48" y="1453"/>
                    <a:pt x="0" y="2953"/>
                    <a:pt x="0" y="4430"/>
                  </a:cubicBezTo>
                  <a:lnTo>
                    <a:pt x="0" y="22933"/>
                  </a:lnTo>
                  <a:lnTo>
                    <a:pt x="47487" y="22933"/>
                  </a:lnTo>
                  <a:lnTo>
                    <a:pt x="36961" y="5406"/>
                  </a:lnTo>
                  <a:cubicBezTo>
                    <a:pt x="34793" y="1834"/>
                    <a:pt x="32055" y="0"/>
                    <a:pt x="28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8192206" y="4154062"/>
              <a:ext cx="118055" cy="26489"/>
            </a:xfrm>
            <a:custGeom>
              <a:avLst/>
              <a:gdLst/>
              <a:ahLst/>
              <a:cxnLst/>
              <a:rect l="l" t="t" r="r" b="b"/>
              <a:pathLst>
                <a:path w="102212" h="22934" extrusionOk="0">
                  <a:moveTo>
                    <a:pt x="0" y="0"/>
                  </a:moveTo>
                  <a:lnTo>
                    <a:pt x="10526" y="17504"/>
                  </a:lnTo>
                  <a:cubicBezTo>
                    <a:pt x="12670" y="21100"/>
                    <a:pt x="15408" y="22934"/>
                    <a:pt x="18695" y="22934"/>
                  </a:cubicBezTo>
                  <a:lnTo>
                    <a:pt x="86137" y="22934"/>
                  </a:lnTo>
                  <a:cubicBezTo>
                    <a:pt x="91019" y="22934"/>
                    <a:pt x="93520" y="19028"/>
                    <a:pt x="94591" y="16694"/>
                  </a:cubicBezTo>
                  <a:lnTo>
                    <a:pt x="102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8318731" y="4242904"/>
              <a:ext cx="105074" cy="41645"/>
            </a:xfrm>
            <a:custGeom>
              <a:avLst/>
              <a:gdLst/>
              <a:ahLst/>
              <a:cxnLst/>
              <a:rect l="l" t="t" r="r" b="b"/>
              <a:pathLst>
                <a:path w="90973" h="36056" extrusionOk="0">
                  <a:moveTo>
                    <a:pt x="1" y="12051"/>
                  </a:moveTo>
                  <a:lnTo>
                    <a:pt x="1" y="12099"/>
                  </a:lnTo>
                  <a:lnTo>
                    <a:pt x="14" y="12099"/>
                  </a:lnTo>
                  <a:cubicBezTo>
                    <a:pt x="10" y="12083"/>
                    <a:pt x="5" y="12067"/>
                    <a:pt x="1" y="12051"/>
                  </a:cubicBezTo>
                  <a:close/>
                  <a:moveTo>
                    <a:pt x="90972" y="1"/>
                  </a:moveTo>
                  <a:cubicBezTo>
                    <a:pt x="82185" y="7526"/>
                    <a:pt x="70754" y="12099"/>
                    <a:pt x="58323" y="12099"/>
                  </a:cubicBezTo>
                  <a:lnTo>
                    <a:pt x="14" y="12099"/>
                  </a:lnTo>
                  <a:cubicBezTo>
                    <a:pt x="3816" y="25887"/>
                    <a:pt x="16426" y="36056"/>
                    <a:pt x="31412" y="36056"/>
                  </a:cubicBezTo>
                  <a:lnTo>
                    <a:pt x="58442" y="36056"/>
                  </a:lnTo>
                  <a:cubicBezTo>
                    <a:pt x="76374" y="36056"/>
                    <a:pt x="90972" y="21458"/>
                    <a:pt x="90972" y="3525"/>
                  </a:cubicBezTo>
                  <a:lnTo>
                    <a:pt x="909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1"/>
            <p:cNvSpPr/>
            <p:nvPr/>
          </p:nvSpPr>
          <p:spPr>
            <a:xfrm>
              <a:off x="8076572" y="4242878"/>
              <a:ext cx="105073" cy="41644"/>
            </a:xfrm>
            <a:custGeom>
              <a:avLst/>
              <a:gdLst/>
              <a:ahLst/>
              <a:cxnLst/>
              <a:rect l="l" t="t" r="r" b="b"/>
              <a:pathLst>
                <a:path w="90972" h="36055" extrusionOk="0">
                  <a:moveTo>
                    <a:pt x="0" y="0"/>
                  </a:moveTo>
                  <a:lnTo>
                    <a:pt x="0" y="3501"/>
                  </a:lnTo>
                  <a:cubicBezTo>
                    <a:pt x="0" y="21457"/>
                    <a:pt x="14599" y="36055"/>
                    <a:pt x="32531" y="36055"/>
                  </a:cubicBezTo>
                  <a:lnTo>
                    <a:pt x="59560" y="36055"/>
                  </a:lnTo>
                  <a:cubicBezTo>
                    <a:pt x="74540" y="36055"/>
                    <a:pt x="87185" y="25862"/>
                    <a:pt x="90972" y="12050"/>
                  </a:cubicBezTo>
                  <a:lnTo>
                    <a:pt x="32650" y="12050"/>
                  </a:lnTo>
                  <a:cubicBezTo>
                    <a:pt x="32617" y="12050"/>
                    <a:pt x="32585" y="12050"/>
                    <a:pt x="32553" y="12050"/>
                  </a:cubicBezTo>
                  <a:cubicBezTo>
                    <a:pt x="20136" y="12050"/>
                    <a:pt x="8765" y="750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5" name="Google Shape;1655;p61"/>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656" name="Google Shape;1656;p61"/>
          <p:cNvGrpSpPr/>
          <p:nvPr/>
        </p:nvGrpSpPr>
        <p:grpSpPr>
          <a:xfrm>
            <a:off x="4887442" y="162470"/>
            <a:ext cx="764096" cy="175985"/>
            <a:chOff x="4917734" y="191707"/>
            <a:chExt cx="764096" cy="175985"/>
          </a:xfrm>
        </p:grpSpPr>
        <p:grpSp>
          <p:nvGrpSpPr>
            <p:cNvPr id="1657" name="Google Shape;1657;p61"/>
            <p:cNvGrpSpPr/>
            <p:nvPr/>
          </p:nvGrpSpPr>
          <p:grpSpPr>
            <a:xfrm>
              <a:off x="4917734" y="191707"/>
              <a:ext cx="175994" cy="175985"/>
              <a:chOff x="266768" y="1721375"/>
              <a:chExt cx="397907" cy="397887"/>
            </a:xfrm>
          </p:grpSpPr>
          <p:sp>
            <p:nvSpPr>
              <p:cNvPr id="1658" name="Google Shape;165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61"/>
            <p:cNvGrpSpPr/>
            <p:nvPr/>
          </p:nvGrpSpPr>
          <p:grpSpPr>
            <a:xfrm>
              <a:off x="5211543" y="191707"/>
              <a:ext cx="175976" cy="175985"/>
              <a:chOff x="864491" y="1723250"/>
              <a:chExt cx="397866" cy="397887"/>
            </a:xfrm>
          </p:grpSpPr>
          <p:sp>
            <p:nvSpPr>
              <p:cNvPr id="1661" name="Google Shape;166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6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6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62"/>
          <p:cNvSpPr txBox="1">
            <a:spLocks noGrp="1"/>
          </p:cNvSpPr>
          <p:nvPr>
            <p:ph type="body" idx="1"/>
          </p:nvPr>
        </p:nvSpPr>
        <p:spPr>
          <a:xfrm>
            <a:off x="726800" y="1218450"/>
            <a:ext cx="7704000" cy="34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Here’s an assortment of alternative resources whose style fits the one of this template</a:t>
            </a:r>
            <a:endParaRPr sz="2500">
              <a:solidFill>
                <a:schemeClr val="dk1"/>
              </a:solidFill>
              <a:latin typeface="Bigshot One"/>
              <a:ea typeface="Bigshot One"/>
              <a:cs typeface="Bigshot One"/>
              <a:sym typeface="Bigshot One"/>
            </a:endParaRPr>
          </a:p>
          <a:p>
            <a:pPr marL="0" lvl="0" indent="0" algn="l" rtl="0">
              <a:spcBef>
                <a:spcPts val="0"/>
              </a:spcBef>
              <a:spcAft>
                <a:spcPts val="0"/>
              </a:spcAft>
              <a:buNone/>
            </a:pPr>
            <a:r>
              <a:rPr lang="en" sz="2500">
                <a:solidFill>
                  <a:schemeClr val="dk1"/>
                </a:solidFill>
                <a:latin typeface="Bigshot One"/>
                <a:ea typeface="Bigshot One"/>
                <a:cs typeface="Bigshot One"/>
                <a:sym typeface="Bigshot One"/>
              </a:rPr>
              <a:t>Photos</a:t>
            </a:r>
            <a:endParaRPr>
              <a:solidFill>
                <a:schemeClr val="dk1"/>
              </a:solidFill>
            </a:endParaRPr>
          </a:p>
          <a:p>
            <a:pPr marL="457200" lvl="0" indent="-317500" algn="l" rtl="0">
              <a:spcBef>
                <a:spcPts val="1000"/>
              </a:spcBef>
              <a:spcAft>
                <a:spcPts val="0"/>
              </a:spcAft>
              <a:buClr>
                <a:schemeClr val="dk1"/>
              </a:buClr>
              <a:buSzPts val="1400"/>
              <a:buChar char="●"/>
            </a:pPr>
            <a:r>
              <a:rPr lang="en">
                <a:solidFill>
                  <a:schemeClr val="hlink"/>
                </a:solidFill>
                <a:uFill>
                  <a:noFill/>
                </a:uFill>
                <a:hlinkClick r:id="rId3"/>
              </a:rPr>
              <a:t>Businesswomen with tablet</a:t>
            </a:r>
            <a:endParaRPr/>
          </a:p>
          <a:p>
            <a:pPr marL="457200" lvl="0" indent="-317500" algn="l" rtl="0">
              <a:spcBef>
                <a:spcPts val="0"/>
              </a:spcBef>
              <a:spcAft>
                <a:spcPts val="0"/>
              </a:spcAft>
              <a:buSzPts val="1400"/>
              <a:buChar char="●"/>
            </a:pPr>
            <a:r>
              <a:rPr lang="en">
                <a:solidFill>
                  <a:schemeClr val="hlink"/>
                </a:solidFill>
                <a:uFill>
                  <a:noFill/>
                </a:uFill>
                <a:hlinkClick r:id="rId4"/>
              </a:rPr>
              <a:t>Teamwork meeting with business people</a:t>
            </a:r>
            <a:endParaRPr/>
          </a:p>
          <a:p>
            <a:pPr marL="457200" lvl="0" indent="-317500" algn="l" rtl="0">
              <a:spcBef>
                <a:spcPts val="0"/>
              </a:spcBef>
              <a:spcAft>
                <a:spcPts val="0"/>
              </a:spcAft>
              <a:buSzPts val="1400"/>
              <a:buChar char="●"/>
            </a:pPr>
            <a:r>
              <a:rPr lang="en">
                <a:solidFill>
                  <a:schemeClr val="hlink"/>
                </a:solidFill>
                <a:uFill>
                  <a:noFill/>
                </a:uFill>
                <a:hlinkClick r:id="rId5"/>
              </a:rPr>
              <a:t>Business people hand shake close up</a:t>
            </a:r>
            <a:endParaRPr/>
          </a:p>
          <a:p>
            <a:pPr marL="457200" lvl="0" indent="-317500" algn="l" rtl="0">
              <a:spcBef>
                <a:spcPts val="0"/>
              </a:spcBef>
              <a:spcAft>
                <a:spcPts val="0"/>
              </a:spcAft>
              <a:buSzPts val="1400"/>
              <a:buChar char="●"/>
            </a:pPr>
            <a:r>
              <a:rPr lang="en">
                <a:solidFill>
                  <a:schemeClr val="hlink"/>
                </a:solidFill>
                <a:uFill>
                  <a:noFill/>
                </a:uFill>
                <a:hlinkClick r:id="rId6"/>
              </a:rPr>
              <a:t>Teamwork meeting with business people</a:t>
            </a:r>
            <a:endParaRPr/>
          </a:p>
          <a:p>
            <a:pPr marL="457200" lvl="0" indent="-317500" algn="l" rtl="0">
              <a:spcBef>
                <a:spcPts val="0"/>
              </a:spcBef>
              <a:spcAft>
                <a:spcPts val="0"/>
              </a:spcAft>
              <a:buSzPts val="1400"/>
              <a:buChar char="●"/>
            </a:pPr>
            <a:r>
              <a:rPr lang="en">
                <a:solidFill>
                  <a:schemeClr val="hlink"/>
                </a:solidFill>
                <a:uFill>
                  <a:noFill/>
                </a:uFill>
                <a:hlinkClick r:id="rId7"/>
              </a:rPr>
              <a:t>Business people shaking hands</a:t>
            </a:r>
            <a:endParaRPr/>
          </a:p>
        </p:txBody>
      </p:sp>
      <p:sp>
        <p:nvSpPr>
          <p:cNvPr id="1671" name="Google Shape;1671;p6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1672" name="Google Shape;1672;p62"/>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673" name="Google Shape;1673;p62"/>
          <p:cNvGrpSpPr/>
          <p:nvPr/>
        </p:nvGrpSpPr>
        <p:grpSpPr>
          <a:xfrm>
            <a:off x="4887442" y="162470"/>
            <a:ext cx="764096" cy="175985"/>
            <a:chOff x="4917734" y="191707"/>
            <a:chExt cx="764096" cy="175985"/>
          </a:xfrm>
        </p:grpSpPr>
        <p:grpSp>
          <p:nvGrpSpPr>
            <p:cNvPr id="1674" name="Google Shape;1674;p62"/>
            <p:cNvGrpSpPr/>
            <p:nvPr/>
          </p:nvGrpSpPr>
          <p:grpSpPr>
            <a:xfrm>
              <a:off x="4917734" y="191707"/>
              <a:ext cx="175994" cy="175985"/>
              <a:chOff x="266768" y="1721375"/>
              <a:chExt cx="397907" cy="397887"/>
            </a:xfrm>
          </p:grpSpPr>
          <p:sp>
            <p:nvSpPr>
              <p:cNvPr id="1675" name="Google Shape;1675;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62"/>
            <p:cNvGrpSpPr/>
            <p:nvPr/>
          </p:nvGrpSpPr>
          <p:grpSpPr>
            <a:xfrm>
              <a:off x="5211543" y="191707"/>
              <a:ext cx="175976" cy="175985"/>
              <a:chOff x="864491" y="1723250"/>
              <a:chExt cx="397866" cy="397887"/>
            </a:xfrm>
          </p:grpSpPr>
          <p:sp>
            <p:nvSpPr>
              <p:cNvPr id="1678" name="Google Shape;1678;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62"/>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2" name="Google Shape;1682;p62"/>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63"/>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688" name="Google Shape;1688;p63"/>
          <p:cNvSpPr txBox="1">
            <a:spLocks noGrp="1"/>
          </p:cNvSpPr>
          <p:nvPr>
            <p:ph type="body" idx="1"/>
          </p:nvPr>
        </p:nvSpPr>
        <p:spPr>
          <a:xfrm>
            <a:off x="726800" y="1218450"/>
            <a:ext cx="7704000" cy="34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Did you like the resources on this template? Get them for free at our other websites:</a:t>
            </a:r>
            <a:endParaRPr sz="1400">
              <a:solidFill>
                <a:schemeClr val="dk1"/>
              </a:solidFill>
            </a:endParaRPr>
          </a:p>
          <a:p>
            <a:pPr marL="0" lvl="0" indent="0" algn="l" rtl="0">
              <a:spcBef>
                <a:spcPts val="0"/>
              </a:spcBef>
              <a:spcAft>
                <a:spcPts val="0"/>
              </a:spcAft>
              <a:buNone/>
            </a:pPr>
            <a:r>
              <a:rPr lang="en" sz="2500">
                <a:solidFill>
                  <a:schemeClr val="dk1"/>
                </a:solidFill>
                <a:latin typeface="Bigshot One"/>
                <a:ea typeface="Bigshot One"/>
                <a:cs typeface="Bigshot One"/>
                <a:sym typeface="Bigshot One"/>
              </a:rPr>
              <a:t>Icon pack</a:t>
            </a:r>
            <a:endParaRPr sz="2500">
              <a:solidFill>
                <a:schemeClr val="dk1"/>
              </a:solidFill>
              <a:latin typeface="Bigshot One"/>
              <a:ea typeface="Bigshot One"/>
              <a:cs typeface="Bigshot One"/>
              <a:sym typeface="Bigshot One"/>
            </a:endParaRPr>
          </a:p>
          <a:p>
            <a:pPr marL="457200" lvl="0" indent="-317500" algn="l" rtl="0">
              <a:spcBef>
                <a:spcPts val="1000"/>
              </a:spcBef>
              <a:spcAft>
                <a:spcPts val="0"/>
              </a:spcAft>
              <a:buClr>
                <a:schemeClr val="dk1"/>
              </a:buClr>
              <a:buSzPts val="1400"/>
              <a:buChar char="●"/>
            </a:pPr>
            <a:r>
              <a:rPr lang="en" u="sng">
                <a:solidFill>
                  <a:schemeClr val="hlink"/>
                </a:solidFill>
                <a:hlinkClick r:id="rId3"/>
              </a:rPr>
              <a:t>Seoul icon pack</a:t>
            </a:r>
            <a:endParaRPr sz="2500">
              <a:solidFill>
                <a:schemeClr val="dk1"/>
              </a:solidFill>
              <a:latin typeface="Bigshot One"/>
              <a:ea typeface="Bigshot One"/>
              <a:cs typeface="Bigshot One"/>
              <a:sym typeface="Bigshot One"/>
            </a:endParaRPr>
          </a:p>
          <a:p>
            <a:pPr marL="0" lvl="0" indent="0" algn="l" rtl="0">
              <a:spcBef>
                <a:spcPts val="1000"/>
              </a:spcBef>
              <a:spcAft>
                <a:spcPts val="0"/>
              </a:spcAft>
              <a:buNone/>
            </a:pPr>
            <a:r>
              <a:rPr lang="en" sz="2500">
                <a:solidFill>
                  <a:schemeClr val="dk1"/>
                </a:solidFill>
                <a:latin typeface="Bigshot One"/>
                <a:ea typeface="Bigshot One"/>
                <a:cs typeface="Bigshot One"/>
                <a:sym typeface="Bigshot One"/>
              </a:rPr>
              <a:t>Vector</a:t>
            </a:r>
            <a:endParaRPr sz="2500">
              <a:solidFill>
                <a:schemeClr val="dk1"/>
              </a:solidFill>
              <a:latin typeface="Bigshot One"/>
              <a:ea typeface="Bigshot One"/>
              <a:cs typeface="Bigshot One"/>
              <a:sym typeface="Bigshot One"/>
            </a:endParaRPr>
          </a:p>
          <a:p>
            <a:pPr marL="457200" lvl="0" indent="-317500" algn="l" rtl="0">
              <a:spcBef>
                <a:spcPts val="1000"/>
              </a:spcBef>
              <a:spcAft>
                <a:spcPts val="0"/>
              </a:spcAft>
              <a:buClr>
                <a:schemeClr val="dk1"/>
              </a:buClr>
              <a:buSzPts val="1400"/>
              <a:buChar char="●"/>
            </a:pPr>
            <a:r>
              <a:rPr lang="en">
                <a:solidFill>
                  <a:schemeClr val="hlink"/>
                </a:solidFill>
                <a:uFill>
                  <a:noFill/>
                </a:uFill>
                <a:hlinkClick r:id="rId4"/>
              </a:rPr>
              <a:t>Cute traditional animal korean new year</a:t>
            </a:r>
            <a:endParaRPr sz="2500">
              <a:solidFill>
                <a:schemeClr val="dk1"/>
              </a:solidFill>
              <a:latin typeface="Bigshot One"/>
              <a:ea typeface="Bigshot One"/>
              <a:cs typeface="Bigshot One"/>
              <a:sym typeface="Bigshot One"/>
            </a:endParaRPr>
          </a:p>
          <a:p>
            <a:pPr marL="0" lvl="0" indent="0" algn="l" rtl="0">
              <a:spcBef>
                <a:spcPts val="1000"/>
              </a:spcBef>
              <a:spcAft>
                <a:spcPts val="0"/>
              </a:spcAft>
              <a:buNone/>
            </a:pPr>
            <a:r>
              <a:rPr lang="en" sz="2500">
                <a:solidFill>
                  <a:schemeClr val="dk1"/>
                </a:solidFill>
                <a:latin typeface="Bigshot One"/>
                <a:ea typeface="Bigshot One"/>
                <a:cs typeface="Bigshot One"/>
                <a:sym typeface="Bigshot One"/>
              </a:rPr>
              <a:t>Photos</a:t>
            </a:r>
            <a:endParaRPr>
              <a:solidFill>
                <a:schemeClr val="dk1"/>
              </a:solidFill>
            </a:endParaRPr>
          </a:p>
          <a:p>
            <a:pPr marL="457200" lvl="0" indent="-317500" algn="l" rtl="0">
              <a:spcBef>
                <a:spcPts val="1000"/>
              </a:spcBef>
              <a:spcAft>
                <a:spcPts val="0"/>
              </a:spcAft>
              <a:buClr>
                <a:schemeClr val="dk1"/>
              </a:buClr>
              <a:buSzPts val="1400"/>
              <a:buChar char="●"/>
            </a:pPr>
            <a:r>
              <a:rPr lang="en">
                <a:solidFill>
                  <a:schemeClr val="hlink"/>
                </a:solidFill>
                <a:uFill>
                  <a:noFill/>
                </a:uFill>
                <a:hlinkClick r:id="rId5"/>
              </a:rPr>
              <a:t>Low angle business people hand shake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6"/>
              </a:rPr>
              <a:t>Business people with tablet</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6"/>
              </a:rPr>
              <a:t>Business people with tablet</a:t>
            </a:r>
            <a:endParaRPr>
              <a:solidFill>
                <a:schemeClr val="dk1"/>
              </a:solidFill>
            </a:endParaRPr>
          </a:p>
        </p:txBody>
      </p:sp>
      <p:sp>
        <p:nvSpPr>
          <p:cNvPr id="1689" name="Google Shape;1689;p63"/>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690" name="Google Shape;1690;p63"/>
          <p:cNvGrpSpPr/>
          <p:nvPr/>
        </p:nvGrpSpPr>
        <p:grpSpPr>
          <a:xfrm>
            <a:off x="4887442" y="162470"/>
            <a:ext cx="764096" cy="175985"/>
            <a:chOff x="4917734" y="191707"/>
            <a:chExt cx="764096" cy="175985"/>
          </a:xfrm>
        </p:grpSpPr>
        <p:grpSp>
          <p:nvGrpSpPr>
            <p:cNvPr id="1691" name="Google Shape;1691;p63"/>
            <p:cNvGrpSpPr/>
            <p:nvPr/>
          </p:nvGrpSpPr>
          <p:grpSpPr>
            <a:xfrm>
              <a:off x="4917734" y="191707"/>
              <a:ext cx="175994" cy="175985"/>
              <a:chOff x="266768" y="1721375"/>
              <a:chExt cx="397907" cy="397887"/>
            </a:xfrm>
          </p:grpSpPr>
          <p:sp>
            <p:nvSpPr>
              <p:cNvPr id="1692" name="Google Shape;1692;p6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63"/>
            <p:cNvGrpSpPr/>
            <p:nvPr/>
          </p:nvGrpSpPr>
          <p:grpSpPr>
            <a:xfrm>
              <a:off x="5211543" y="191707"/>
              <a:ext cx="175976" cy="175985"/>
              <a:chOff x="864491" y="1723250"/>
              <a:chExt cx="397866" cy="397887"/>
            </a:xfrm>
          </p:grpSpPr>
          <p:sp>
            <p:nvSpPr>
              <p:cNvPr id="1695" name="Google Shape;1695;p6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8" name="Google Shape;1698;p6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9" name="Google Shape;1699;p63"/>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err="1">
                <a:latin typeface="BM JUA OTF" panose="02020603020101020101" pitchFamily="18" charset="-127"/>
                <a:ea typeface="BM JUA OTF" panose="02020603020101020101" pitchFamily="18" charset="-127"/>
              </a:rPr>
              <a:t>도커</a:t>
            </a:r>
            <a:r>
              <a:rPr lang="ko-KR" altLang="en-US" dirty="0">
                <a:latin typeface="BM JUA OTF" panose="02020603020101020101" pitchFamily="18" charset="-127"/>
                <a:ea typeface="BM JUA OTF" panose="02020603020101020101" pitchFamily="18" charset="-127"/>
              </a:rPr>
              <a:t> 장단점</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장단점</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23" name="직사각형 22">
            <a:extLst>
              <a:ext uri="{FF2B5EF4-FFF2-40B4-BE49-F238E27FC236}">
                <a16:creationId xmlns:a16="http://schemas.microsoft.com/office/drawing/2014/main" id="{99E905B1-7F6C-9F42-BCFD-BBFEE21EDB3A}"/>
              </a:ext>
            </a:extLst>
          </p:cNvPr>
          <p:cNvSpPr/>
          <p:nvPr/>
        </p:nvSpPr>
        <p:spPr>
          <a:xfrm>
            <a:off x="720000" y="1161637"/>
            <a:ext cx="3619525" cy="309966"/>
          </a:xfrm>
          <a:prstGeom prst="rect">
            <a:avLst/>
          </a:prstGeom>
          <a:solidFill>
            <a:schemeClr val="tx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solidFill>
                  <a:schemeClr val="tx1"/>
                </a:solidFill>
              </a:rPr>
              <a:t>장점</a:t>
            </a:r>
            <a:endParaRPr kumimoji="1" lang="ko-Kore-KR" altLang="en-US" dirty="0">
              <a:solidFill>
                <a:schemeClr val="tx1"/>
              </a:solidFill>
            </a:endParaRPr>
          </a:p>
        </p:txBody>
      </p:sp>
      <p:sp>
        <p:nvSpPr>
          <p:cNvPr id="24" name="직사각형 23">
            <a:extLst>
              <a:ext uri="{FF2B5EF4-FFF2-40B4-BE49-F238E27FC236}">
                <a16:creationId xmlns:a16="http://schemas.microsoft.com/office/drawing/2014/main" id="{1002E937-1ACF-1142-83AA-490A6B667AA6}"/>
              </a:ext>
            </a:extLst>
          </p:cNvPr>
          <p:cNvSpPr/>
          <p:nvPr/>
        </p:nvSpPr>
        <p:spPr>
          <a:xfrm>
            <a:off x="4804477" y="1150569"/>
            <a:ext cx="3619525" cy="309966"/>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solidFill>
                  <a:schemeClr val="tx1"/>
                </a:solidFill>
              </a:rPr>
              <a:t>단점</a:t>
            </a:r>
            <a:endParaRPr kumimoji="1" lang="ko-Kore-KR" altLang="en-US" dirty="0">
              <a:solidFill>
                <a:schemeClr val="tx1"/>
              </a:solidFill>
            </a:endParaRPr>
          </a:p>
        </p:txBody>
      </p:sp>
      <p:sp>
        <p:nvSpPr>
          <p:cNvPr id="25" name="TextBox 24">
            <a:extLst>
              <a:ext uri="{FF2B5EF4-FFF2-40B4-BE49-F238E27FC236}">
                <a16:creationId xmlns:a16="http://schemas.microsoft.com/office/drawing/2014/main" id="{2A14FD79-4D27-374C-87A7-670441AB6689}"/>
              </a:ext>
            </a:extLst>
          </p:cNvPr>
          <p:cNvSpPr txBox="1"/>
          <p:nvPr/>
        </p:nvSpPr>
        <p:spPr>
          <a:xfrm>
            <a:off x="706140" y="1701760"/>
            <a:ext cx="3633385" cy="1169551"/>
          </a:xfrm>
          <a:prstGeom prst="rect">
            <a:avLst/>
          </a:prstGeom>
          <a:noFill/>
        </p:spPr>
        <p:txBody>
          <a:bodyPr wrap="square" rtlCol="0">
            <a:spAutoFit/>
          </a:bodyPr>
          <a:lstStyle/>
          <a:p>
            <a:pPr marL="285750" indent="-285750">
              <a:buFontTx/>
              <a:buChar char="-"/>
            </a:pPr>
            <a:r>
              <a:rPr kumimoji="1" lang="ko-KR" altLang="en-US" dirty="0"/>
              <a:t>간단하고 빠른 실행 환경 구축</a:t>
            </a:r>
            <a:endParaRPr kumimoji="1" lang="en-US" altLang="ko-KR" dirty="0"/>
          </a:p>
          <a:p>
            <a:pPr marL="285750" indent="-285750">
              <a:buFontTx/>
              <a:buChar char="-"/>
            </a:pPr>
            <a:r>
              <a:rPr kumimoji="1" lang="en-US" altLang="ko-KR" dirty="0"/>
              <a:t>(</a:t>
            </a:r>
            <a:r>
              <a:rPr kumimoji="1" lang="ko-KR" altLang="en-US" dirty="0"/>
              <a:t>경우에 따라</a:t>
            </a:r>
            <a:r>
              <a:rPr kumimoji="1" lang="en-US" altLang="ko-KR" dirty="0"/>
              <a:t>)</a:t>
            </a:r>
            <a:r>
              <a:rPr kumimoji="1" lang="ko-KR" altLang="en-US" dirty="0"/>
              <a:t>가볍고 빠른 실행 속도</a:t>
            </a:r>
            <a:endParaRPr kumimoji="1" lang="en-US" altLang="ko-KR" dirty="0"/>
          </a:p>
          <a:p>
            <a:pPr marL="285750" indent="-285750">
              <a:buFontTx/>
              <a:buChar char="-"/>
            </a:pPr>
            <a:r>
              <a:rPr kumimoji="1" lang="ko-KR" altLang="en-US" dirty="0"/>
              <a:t>하드웨어 자원의 효율적 사용</a:t>
            </a:r>
            <a:endParaRPr kumimoji="1" lang="en-US" altLang="ko-KR" dirty="0"/>
          </a:p>
          <a:p>
            <a:pPr marL="285750" indent="-285750">
              <a:buFontTx/>
              <a:buChar char="-"/>
            </a:pPr>
            <a:r>
              <a:rPr kumimoji="1" lang="ko-KR" altLang="en-US" dirty="0"/>
              <a:t>이전과 배포가 자유로움</a:t>
            </a:r>
            <a:endParaRPr kumimoji="1" lang="en-US" altLang="ko-KR" dirty="0"/>
          </a:p>
          <a:p>
            <a:pPr marL="285750" indent="-285750">
              <a:buFontTx/>
              <a:buChar char="-"/>
            </a:pPr>
            <a:r>
              <a:rPr kumimoji="1" lang="ko-KR" altLang="en-US" dirty="0"/>
              <a:t>강력한 커뮤니티의 지원</a:t>
            </a:r>
            <a:r>
              <a:rPr kumimoji="1" lang="en-US" altLang="ko-Kore-KR" dirty="0"/>
              <a:t>(docker hub)</a:t>
            </a:r>
            <a:endParaRPr kumimoji="1" lang="en-US" altLang="ko-KR" dirty="0"/>
          </a:p>
        </p:txBody>
      </p:sp>
      <p:sp>
        <p:nvSpPr>
          <p:cNvPr id="26" name="TextBox 25">
            <a:extLst>
              <a:ext uri="{FF2B5EF4-FFF2-40B4-BE49-F238E27FC236}">
                <a16:creationId xmlns:a16="http://schemas.microsoft.com/office/drawing/2014/main" id="{826E85CA-C96E-1849-B13E-EFA3141C80BA}"/>
              </a:ext>
            </a:extLst>
          </p:cNvPr>
          <p:cNvSpPr txBox="1"/>
          <p:nvPr/>
        </p:nvSpPr>
        <p:spPr>
          <a:xfrm>
            <a:off x="4790615" y="1701759"/>
            <a:ext cx="3633385" cy="1384995"/>
          </a:xfrm>
          <a:prstGeom prst="rect">
            <a:avLst/>
          </a:prstGeom>
          <a:noFill/>
        </p:spPr>
        <p:txBody>
          <a:bodyPr wrap="square" rtlCol="0">
            <a:spAutoFit/>
          </a:bodyPr>
          <a:lstStyle/>
          <a:p>
            <a:pPr marL="285750" indent="-285750">
              <a:buFontTx/>
              <a:buChar char="-"/>
            </a:pPr>
            <a:r>
              <a:rPr kumimoji="1" lang="en-US" altLang="ko-KR" dirty="0"/>
              <a:t>Learning Curve</a:t>
            </a:r>
          </a:p>
          <a:p>
            <a:pPr marL="285750" indent="-285750">
              <a:buFontTx/>
              <a:buChar char="-"/>
            </a:pPr>
            <a:r>
              <a:rPr kumimoji="1" lang="ko-KR" altLang="en-US" dirty="0"/>
              <a:t>호스트 </a:t>
            </a:r>
            <a:r>
              <a:rPr kumimoji="1" lang="en-US" altLang="ko-KR" dirty="0"/>
              <a:t>OS</a:t>
            </a:r>
            <a:r>
              <a:rPr kumimoji="1" lang="ko-KR" altLang="en-US" dirty="0"/>
              <a:t>에 따른 성능 차이</a:t>
            </a:r>
            <a:endParaRPr kumimoji="1" lang="en-US" altLang="ko-KR" dirty="0"/>
          </a:p>
          <a:p>
            <a:pPr marL="285750" indent="-285750">
              <a:buFontTx/>
              <a:buChar char="-"/>
            </a:pPr>
            <a:r>
              <a:rPr kumimoji="1" lang="ko-KR" altLang="en-US" dirty="0" err="1"/>
              <a:t>커스터마이즈의</a:t>
            </a:r>
            <a:r>
              <a:rPr kumimoji="1" lang="ko-KR" altLang="en-US" dirty="0"/>
              <a:t> 고통</a:t>
            </a:r>
            <a:endParaRPr kumimoji="1" lang="en-US" altLang="ko-KR" dirty="0"/>
          </a:p>
          <a:p>
            <a:pPr marL="285750" indent="-285750">
              <a:buFontTx/>
              <a:buChar char="-"/>
            </a:pPr>
            <a:r>
              <a:rPr kumimoji="1" lang="ko-KR" altLang="en-US" dirty="0"/>
              <a:t>이미지 최적화 필요</a:t>
            </a:r>
            <a:endParaRPr kumimoji="1" lang="en-US" altLang="ko-KR" dirty="0"/>
          </a:p>
          <a:p>
            <a:pPr marL="285750" indent="-285750">
              <a:buFontTx/>
              <a:buChar char="-"/>
            </a:pPr>
            <a:r>
              <a:rPr kumimoji="1" lang="ko-KR" altLang="en-US" dirty="0"/>
              <a:t>리눅스 친화적</a:t>
            </a:r>
            <a:endParaRPr kumimoji="1" lang="en-US" altLang="ko-KR" dirty="0"/>
          </a:p>
          <a:p>
            <a:pPr marL="285750" indent="-285750">
              <a:buFontTx/>
              <a:buChar char="-"/>
            </a:pPr>
            <a:r>
              <a:rPr kumimoji="1" lang="ko-KR" altLang="en-US" dirty="0"/>
              <a:t>보안 문제</a:t>
            </a:r>
            <a:r>
              <a:rPr kumimoji="1" lang="en-US" altLang="ko-KR" dirty="0"/>
              <a:t>(host OS </a:t>
            </a:r>
            <a:r>
              <a:rPr kumimoji="1" lang="ko-KR" altLang="en-US" dirty="0"/>
              <a:t>커널 공유</a:t>
            </a:r>
            <a:r>
              <a:rPr kumimoji="1" lang="en-US" altLang="ko-KR" dirty="0"/>
              <a:t>)</a:t>
            </a:r>
          </a:p>
        </p:txBody>
      </p:sp>
    </p:spTree>
    <p:extLst>
      <p:ext uri="{BB962C8B-B14F-4D97-AF65-F5344CB8AC3E}">
        <p14:creationId xmlns:p14="http://schemas.microsoft.com/office/powerpoint/2010/main" val="2330382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64"/>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u="sng">
                <a:solidFill>
                  <a:schemeClr val="hlink"/>
                </a:solidFill>
                <a:hlinkClick r:id="rId4" action="ppaction://hlinksldjump"/>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705" name="Google Shape;1705;p6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06" name="Google Shape;1706;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65"/>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712" name="Google Shape;1712;p6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13" name="Google Shape;1713;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66"/>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719" name="Google Shape;1719;p66"/>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Abril Fatface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(https://fonts.google.com/specimen/Abril+Fatface)</a:t>
            </a: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Nunito</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(https://fonts.google.com/specimen/Nunito)</a:t>
            </a:r>
            <a:endParaRPr sz="1100">
              <a:solidFill>
                <a:schemeClr val="lt1"/>
              </a:solidFill>
            </a:endParaRPr>
          </a:p>
        </p:txBody>
      </p:sp>
      <p:sp>
        <p:nvSpPr>
          <p:cNvPr id="1720" name="Google Shape;1720;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721" name="Google Shape;1721;p66"/>
          <p:cNvSpPr/>
          <p:nvPr/>
        </p:nvSpPr>
        <p:spPr>
          <a:xfrm>
            <a:off x="3645382" y="3293025"/>
            <a:ext cx="791400" cy="754200"/>
          </a:xfrm>
          <a:prstGeom prst="roundRect">
            <a:avLst>
              <a:gd name="adj" fmla="val 16667"/>
            </a:avLst>
          </a:prstGeom>
          <a:solidFill>
            <a:srgbClr val="30292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02926"/>
              </a:solidFill>
            </a:endParaRPr>
          </a:p>
        </p:txBody>
      </p:sp>
      <p:sp>
        <p:nvSpPr>
          <p:cNvPr id="1722" name="Google Shape;1722;p66"/>
          <p:cNvSpPr txBox="1"/>
          <p:nvPr/>
        </p:nvSpPr>
        <p:spPr>
          <a:xfrm>
            <a:off x="3645393"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#302926</a:t>
            </a:r>
            <a:endParaRPr sz="1000">
              <a:solidFill>
                <a:srgbClr val="FFFFFF"/>
              </a:solidFill>
            </a:endParaRPr>
          </a:p>
        </p:txBody>
      </p:sp>
      <p:sp>
        <p:nvSpPr>
          <p:cNvPr id="1723" name="Google Shape;1723;p66"/>
          <p:cNvSpPr/>
          <p:nvPr/>
        </p:nvSpPr>
        <p:spPr>
          <a:xfrm>
            <a:off x="4707218" y="3293025"/>
            <a:ext cx="791400" cy="754200"/>
          </a:xfrm>
          <a:prstGeom prst="roundRect">
            <a:avLst>
              <a:gd name="adj" fmla="val 16667"/>
            </a:avLst>
          </a:prstGeom>
          <a:solidFill>
            <a:srgbClr val="F1E7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txBox="1"/>
          <p:nvPr/>
        </p:nvSpPr>
        <p:spPr>
          <a:xfrm>
            <a:off x="4707218"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#f1e7e7</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67"/>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730" name="Google Shape;1730;p6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731" name="Google Shape;1731;p67">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732" name="Google Shape;1732;p67">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733" name="Google Shape;1733;p67">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734" name="Google Shape;1734;p67">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735" name="Google Shape;1735;p6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736" name="Google Shape;1736;p6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737" name="Google Shape;1737;p6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738" name="Google Shape;1738;p6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739" name="Google Shape;1739;p67">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740" name="Google Shape;1740;p6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grpSp>
        <p:nvGrpSpPr>
          <p:cNvPr id="1745" name="Google Shape;1745;p68"/>
          <p:cNvGrpSpPr/>
          <p:nvPr/>
        </p:nvGrpSpPr>
        <p:grpSpPr>
          <a:xfrm>
            <a:off x="5082708" y="3095784"/>
            <a:ext cx="442841" cy="514271"/>
            <a:chOff x="4727025" y="1332775"/>
            <a:chExt cx="59900" cy="69625"/>
          </a:xfrm>
        </p:grpSpPr>
        <p:sp>
          <p:nvSpPr>
            <p:cNvPr id="1746" name="Google Shape;1746;p6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68"/>
          <p:cNvGrpSpPr/>
          <p:nvPr/>
        </p:nvGrpSpPr>
        <p:grpSpPr>
          <a:xfrm>
            <a:off x="5758025" y="2343272"/>
            <a:ext cx="500909" cy="500899"/>
            <a:chOff x="4820425" y="1329900"/>
            <a:chExt cx="70175" cy="70350"/>
          </a:xfrm>
        </p:grpSpPr>
        <p:sp>
          <p:nvSpPr>
            <p:cNvPr id="1749" name="Google Shape;1749;p6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68"/>
          <p:cNvGrpSpPr/>
          <p:nvPr/>
        </p:nvGrpSpPr>
        <p:grpSpPr>
          <a:xfrm>
            <a:off x="6410648" y="2355062"/>
            <a:ext cx="538135" cy="493119"/>
            <a:chOff x="4903200" y="1331525"/>
            <a:chExt cx="73575" cy="67425"/>
          </a:xfrm>
        </p:grpSpPr>
        <p:sp>
          <p:nvSpPr>
            <p:cNvPr id="1754" name="Google Shape;1754;p6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55" name="Google Shape;1755;p6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68"/>
          <p:cNvGrpSpPr/>
          <p:nvPr/>
        </p:nvGrpSpPr>
        <p:grpSpPr>
          <a:xfrm>
            <a:off x="5670599" y="3097040"/>
            <a:ext cx="544563" cy="511895"/>
            <a:chOff x="4815575" y="1416800"/>
            <a:chExt cx="73750" cy="71400"/>
          </a:xfrm>
        </p:grpSpPr>
        <p:sp>
          <p:nvSpPr>
            <p:cNvPr id="1757" name="Google Shape;1757;p6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68"/>
          <p:cNvGrpSpPr/>
          <p:nvPr/>
        </p:nvGrpSpPr>
        <p:grpSpPr>
          <a:xfrm>
            <a:off x="6367224" y="3096746"/>
            <a:ext cx="602914" cy="512477"/>
            <a:chOff x="4902475" y="1418875"/>
            <a:chExt cx="74500" cy="63775"/>
          </a:xfrm>
        </p:grpSpPr>
        <p:sp>
          <p:nvSpPr>
            <p:cNvPr id="1761" name="Google Shape;1761;p6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68"/>
          <p:cNvGrpSpPr/>
          <p:nvPr/>
        </p:nvGrpSpPr>
        <p:grpSpPr>
          <a:xfrm>
            <a:off x="5783096" y="3835985"/>
            <a:ext cx="515391" cy="525699"/>
            <a:chOff x="4818100" y="1507675"/>
            <a:chExt cx="71225" cy="71625"/>
          </a:xfrm>
        </p:grpSpPr>
        <p:sp>
          <p:nvSpPr>
            <p:cNvPr id="1764" name="Google Shape;1764;p6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68"/>
          <p:cNvGrpSpPr/>
          <p:nvPr/>
        </p:nvGrpSpPr>
        <p:grpSpPr>
          <a:xfrm>
            <a:off x="5121199" y="3857517"/>
            <a:ext cx="522956" cy="489869"/>
            <a:chOff x="4721450" y="1509475"/>
            <a:chExt cx="79350" cy="74325"/>
          </a:xfrm>
        </p:grpSpPr>
        <p:sp>
          <p:nvSpPr>
            <p:cNvPr id="1769" name="Google Shape;1769;p6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68"/>
          <p:cNvGrpSpPr/>
          <p:nvPr/>
        </p:nvGrpSpPr>
        <p:grpSpPr>
          <a:xfrm>
            <a:off x="6444441" y="3837269"/>
            <a:ext cx="525704" cy="535436"/>
            <a:chOff x="4906800" y="1507500"/>
            <a:chExt cx="70350" cy="71075"/>
          </a:xfrm>
        </p:grpSpPr>
        <p:sp>
          <p:nvSpPr>
            <p:cNvPr id="1774" name="Google Shape;1774;p6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68"/>
          <p:cNvGrpSpPr/>
          <p:nvPr/>
        </p:nvGrpSpPr>
        <p:grpSpPr>
          <a:xfrm>
            <a:off x="4477263" y="2343250"/>
            <a:ext cx="508054" cy="508095"/>
            <a:chOff x="3736598" y="2170606"/>
            <a:chExt cx="404889" cy="404889"/>
          </a:xfrm>
        </p:grpSpPr>
        <p:sp>
          <p:nvSpPr>
            <p:cNvPr id="1780" name="Google Shape;1780;p6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68"/>
          <p:cNvGrpSpPr/>
          <p:nvPr/>
        </p:nvGrpSpPr>
        <p:grpSpPr>
          <a:xfrm>
            <a:off x="3765303" y="2343345"/>
            <a:ext cx="575790" cy="507904"/>
            <a:chOff x="3161917" y="2170682"/>
            <a:chExt cx="458870" cy="404737"/>
          </a:xfrm>
        </p:grpSpPr>
        <p:sp>
          <p:nvSpPr>
            <p:cNvPr id="1785" name="Google Shape;1785;p6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86" name="Google Shape;1786;p6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68"/>
          <p:cNvGrpSpPr/>
          <p:nvPr/>
        </p:nvGrpSpPr>
        <p:grpSpPr>
          <a:xfrm>
            <a:off x="3792833" y="3103717"/>
            <a:ext cx="520730" cy="498567"/>
            <a:chOff x="3179914" y="2889488"/>
            <a:chExt cx="422876" cy="404911"/>
          </a:xfrm>
        </p:grpSpPr>
        <p:sp>
          <p:nvSpPr>
            <p:cNvPr id="1789" name="Google Shape;1789;p6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68"/>
          <p:cNvGrpSpPr/>
          <p:nvPr/>
        </p:nvGrpSpPr>
        <p:grpSpPr>
          <a:xfrm>
            <a:off x="4421513" y="3103677"/>
            <a:ext cx="516145" cy="498648"/>
            <a:chOff x="3729467" y="2889422"/>
            <a:chExt cx="419153" cy="404977"/>
          </a:xfrm>
        </p:grpSpPr>
        <p:sp>
          <p:nvSpPr>
            <p:cNvPr id="1796" name="Google Shape;1796;p6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6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7" name="Google Shape;1807;p68"/>
          <p:cNvGrpSpPr/>
          <p:nvPr/>
        </p:nvGrpSpPr>
        <p:grpSpPr>
          <a:xfrm>
            <a:off x="7141841" y="2550562"/>
            <a:ext cx="166473" cy="141497"/>
            <a:chOff x="4660325" y="1866850"/>
            <a:chExt cx="68350" cy="58100"/>
          </a:xfrm>
        </p:grpSpPr>
        <p:sp>
          <p:nvSpPr>
            <p:cNvPr id="1808" name="Google Shape;1808;p6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68"/>
          <p:cNvGrpSpPr/>
          <p:nvPr/>
        </p:nvGrpSpPr>
        <p:grpSpPr>
          <a:xfrm>
            <a:off x="7451186" y="2576286"/>
            <a:ext cx="162515" cy="90049"/>
            <a:chOff x="4791775" y="1877500"/>
            <a:chExt cx="66725" cy="36975"/>
          </a:xfrm>
        </p:grpSpPr>
        <p:sp>
          <p:nvSpPr>
            <p:cNvPr id="1811" name="Google Shape;1811;p6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68"/>
          <p:cNvGrpSpPr/>
          <p:nvPr/>
        </p:nvGrpSpPr>
        <p:grpSpPr>
          <a:xfrm>
            <a:off x="7772899" y="2576286"/>
            <a:ext cx="144979" cy="90049"/>
            <a:chOff x="4923925" y="1877500"/>
            <a:chExt cx="59525" cy="36975"/>
          </a:xfrm>
        </p:grpSpPr>
        <p:sp>
          <p:nvSpPr>
            <p:cNvPr id="1814" name="Google Shape;1814;p6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68"/>
          <p:cNvGrpSpPr/>
          <p:nvPr/>
        </p:nvGrpSpPr>
        <p:grpSpPr>
          <a:xfrm>
            <a:off x="8067390" y="2558477"/>
            <a:ext cx="141447" cy="125667"/>
            <a:chOff x="5058450" y="1870100"/>
            <a:chExt cx="58075" cy="51600"/>
          </a:xfrm>
        </p:grpSpPr>
        <p:sp>
          <p:nvSpPr>
            <p:cNvPr id="1817" name="Google Shape;1817;p6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68"/>
          <p:cNvGrpSpPr/>
          <p:nvPr/>
        </p:nvGrpSpPr>
        <p:grpSpPr>
          <a:xfrm>
            <a:off x="7481905" y="2980885"/>
            <a:ext cx="101077" cy="107645"/>
            <a:chOff x="4811425" y="2065025"/>
            <a:chExt cx="41500" cy="44200"/>
          </a:xfrm>
        </p:grpSpPr>
        <p:sp>
          <p:nvSpPr>
            <p:cNvPr id="1820" name="Google Shape;1820;p6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68"/>
          <p:cNvGrpSpPr/>
          <p:nvPr/>
        </p:nvGrpSpPr>
        <p:grpSpPr>
          <a:xfrm>
            <a:off x="7774342" y="2981098"/>
            <a:ext cx="120867" cy="107218"/>
            <a:chOff x="4929875" y="2065025"/>
            <a:chExt cx="49625" cy="44025"/>
          </a:xfrm>
        </p:grpSpPr>
        <p:sp>
          <p:nvSpPr>
            <p:cNvPr id="1823" name="Google Shape;1823;p6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68"/>
          <p:cNvGrpSpPr/>
          <p:nvPr/>
        </p:nvGrpSpPr>
        <p:grpSpPr>
          <a:xfrm>
            <a:off x="8103011" y="2984112"/>
            <a:ext cx="70206" cy="101191"/>
            <a:chOff x="5083925" y="2066350"/>
            <a:chExt cx="28825" cy="41550"/>
          </a:xfrm>
        </p:grpSpPr>
        <p:sp>
          <p:nvSpPr>
            <p:cNvPr id="1826" name="Google Shape;1826;p6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68"/>
          <p:cNvGrpSpPr/>
          <p:nvPr/>
        </p:nvGrpSpPr>
        <p:grpSpPr>
          <a:xfrm>
            <a:off x="7134565" y="2999759"/>
            <a:ext cx="181026" cy="69896"/>
            <a:chOff x="4659775" y="2072775"/>
            <a:chExt cx="74325" cy="28700"/>
          </a:xfrm>
        </p:grpSpPr>
        <p:sp>
          <p:nvSpPr>
            <p:cNvPr id="1829" name="Google Shape;1829;p6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68"/>
          <p:cNvGrpSpPr/>
          <p:nvPr/>
        </p:nvGrpSpPr>
        <p:grpSpPr>
          <a:xfrm>
            <a:off x="8054421" y="2790324"/>
            <a:ext cx="167387" cy="89197"/>
            <a:chOff x="4662475" y="1976500"/>
            <a:chExt cx="68725" cy="36625"/>
          </a:xfrm>
        </p:grpSpPr>
        <p:sp>
          <p:nvSpPr>
            <p:cNvPr id="1833" name="Google Shape;1833;p6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68"/>
          <p:cNvGrpSpPr/>
          <p:nvPr/>
        </p:nvGrpSpPr>
        <p:grpSpPr>
          <a:xfrm>
            <a:off x="7751326" y="2793764"/>
            <a:ext cx="166899" cy="82317"/>
            <a:chOff x="4920150" y="1977875"/>
            <a:chExt cx="68525" cy="33800"/>
          </a:xfrm>
        </p:grpSpPr>
        <p:sp>
          <p:nvSpPr>
            <p:cNvPr id="1837" name="Google Shape;1837;p6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68"/>
          <p:cNvGrpSpPr/>
          <p:nvPr/>
        </p:nvGrpSpPr>
        <p:grpSpPr>
          <a:xfrm>
            <a:off x="7162483" y="3197682"/>
            <a:ext cx="125190" cy="127859"/>
            <a:chOff x="4676550" y="2160575"/>
            <a:chExt cx="51400" cy="52500"/>
          </a:xfrm>
        </p:grpSpPr>
        <p:sp>
          <p:nvSpPr>
            <p:cNvPr id="1841" name="Google Shape;1841;p6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68"/>
          <p:cNvGrpSpPr/>
          <p:nvPr/>
        </p:nvGrpSpPr>
        <p:grpSpPr>
          <a:xfrm>
            <a:off x="7459741" y="3204714"/>
            <a:ext cx="145405" cy="113794"/>
            <a:chOff x="4768325" y="2163475"/>
            <a:chExt cx="59700" cy="46725"/>
          </a:xfrm>
        </p:grpSpPr>
        <p:sp>
          <p:nvSpPr>
            <p:cNvPr id="1845" name="Google Shape;1845;p6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7" name="Google Shape;1847;p6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3" name="Google Shape;1853;p68"/>
          <p:cNvGrpSpPr/>
          <p:nvPr/>
        </p:nvGrpSpPr>
        <p:grpSpPr>
          <a:xfrm>
            <a:off x="7476059" y="3459808"/>
            <a:ext cx="112768" cy="106853"/>
            <a:chOff x="4768575" y="2253950"/>
            <a:chExt cx="46300" cy="43875"/>
          </a:xfrm>
        </p:grpSpPr>
        <p:sp>
          <p:nvSpPr>
            <p:cNvPr id="1854" name="Google Shape;1854;p6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68"/>
          <p:cNvGrpSpPr/>
          <p:nvPr/>
        </p:nvGrpSpPr>
        <p:grpSpPr>
          <a:xfrm>
            <a:off x="7775682" y="3948834"/>
            <a:ext cx="118187" cy="146246"/>
            <a:chOff x="4960900" y="2433225"/>
            <a:chExt cx="48525" cy="60050"/>
          </a:xfrm>
        </p:grpSpPr>
        <p:sp>
          <p:nvSpPr>
            <p:cNvPr id="1857" name="Google Shape;1857;p6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68"/>
          <p:cNvGrpSpPr/>
          <p:nvPr/>
        </p:nvGrpSpPr>
        <p:grpSpPr>
          <a:xfrm>
            <a:off x="7464247" y="4212895"/>
            <a:ext cx="136394" cy="143810"/>
            <a:chOff x="4854075" y="2527625"/>
            <a:chExt cx="56000" cy="59050"/>
          </a:xfrm>
        </p:grpSpPr>
        <p:sp>
          <p:nvSpPr>
            <p:cNvPr id="1860" name="Google Shape;1860;p6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 name="Google Shape;1862;p6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68"/>
          <p:cNvGrpSpPr/>
          <p:nvPr/>
        </p:nvGrpSpPr>
        <p:grpSpPr>
          <a:xfrm>
            <a:off x="8088458" y="3676639"/>
            <a:ext cx="99312" cy="160797"/>
            <a:chOff x="5059700" y="2334775"/>
            <a:chExt cx="40775" cy="66025"/>
          </a:xfrm>
        </p:grpSpPr>
        <p:sp>
          <p:nvSpPr>
            <p:cNvPr id="1866" name="Google Shape;1866;p6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68"/>
          <p:cNvGrpSpPr/>
          <p:nvPr/>
        </p:nvGrpSpPr>
        <p:grpSpPr>
          <a:xfrm>
            <a:off x="8045622" y="3941771"/>
            <a:ext cx="184984" cy="160371"/>
            <a:chOff x="5037700" y="2430325"/>
            <a:chExt cx="75950" cy="65850"/>
          </a:xfrm>
        </p:grpSpPr>
        <p:sp>
          <p:nvSpPr>
            <p:cNvPr id="1876" name="Google Shape;1876;p6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68"/>
          <p:cNvGrpSpPr/>
          <p:nvPr/>
        </p:nvGrpSpPr>
        <p:grpSpPr>
          <a:xfrm>
            <a:off x="7465128" y="3708223"/>
            <a:ext cx="173014" cy="97629"/>
            <a:chOff x="4756975" y="2341800"/>
            <a:chExt cx="91975" cy="51925"/>
          </a:xfrm>
        </p:grpSpPr>
        <p:sp>
          <p:nvSpPr>
            <p:cNvPr id="1879" name="Google Shape;1879;p6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68"/>
          <p:cNvGrpSpPr/>
          <p:nvPr/>
        </p:nvGrpSpPr>
        <p:grpSpPr>
          <a:xfrm>
            <a:off x="7732065" y="4196920"/>
            <a:ext cx="212497" cy="175761"/>
            <a:chOff x="4943575" y="2516350"/>
            <a:chExt cx="98675" cy="81700"/>
          </a:xfrm>
        </p:grpSpPr>
        <p:sp>
          <p:nvSpPr>
            <p:cNvPr id="1900" name="Google Shape;1900;p6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68"/>
          <p:cNvGrpSpPr/>
          <p:nvPr/>
        </p:nvGrpSpPr>
        <p:grpSpPr>
          <a:xfrm>
            <a:off x="1990126" y="3423163"/>
            <a:ext cx="965351" cy="134611"/>
            <a:chOff x="4411970" y="2962952"/>
            <a:chExt cx="706544" cy="104212"/>
          </a:xfrm>
        </p:grpSpPr>
        <p:sp>
          <p:nvSpPr>
            <p:cNvPr id="1979" name="Google Shape;1979;p6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68"/>
          <p:cNvGrpSpPr/>
          <p:nvPr/>
        </p:nvGrpSpPr>
        <p:grpSpPr>
          <a:xfrm>
            <a:off x="1990126" y="3012077"/>
            <a:ext cx="960158" cy="289172"/>
            <a:chOff x="4411970" y="2726085"/>
            <a:chExt cx="643107" cy="193659"/>
          </a:xfrm>
        </p:grpSpPr>
        <p:sp>
          <p:nvSpPr>
            <p:cNvPr id="1984" name="Google Shape;1984;p6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68"/>
          <p:cNvGrpSpPr/>
          <p:nvPr/>
        </p:nvGrpSpPr>
        <p:grpSpPr>
          <a:xfrm>
            <a:off x="993018" y="3278187"/>
            <a:ext cx="833173" cy="259209"/>
            <a:chOff x="4411970" y="4340222"/>
            <a:chExt cx="779467" cy="242683"/>
          </a:xfrm>
        </p:grpSpPr>
        <p:sp>
          <p:nvSpPr>
            <p:cNvPr id="1988" name="Google Shape;1988;p6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68"/>
          <p:cNvGrpSpPr/>
          <p:nvPr/>
        </p:nvGrpSpPr>
        <p:grpSpPr>
          <a:xfrm>
            <a:off x="1990126" y="2673933"/>
            <a:ext cx="965160" cy="216230"/>
            <a:chOff x="4411970" y="2468674"/>
            <a:chExt cx="747317" cy="167425"/>
          </a:xfrm>
        </p:grpSpPr>
        <p:sp>
          <p:nvSpPr>
            <p:cNvPr id="1992" name="Google Shape;1992;p6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68"/>
          <p:cNvGrpSpPr/>
          <p:nvPr/>
        </p:nvGrpSpPr>
        <p:grpSpPr>
          <a:xfrm>
            <a:off x="988873" y="2578650"/>
            <a:ext cx="810451" cy="319148"/>
            <a:chOff x="4411970" y="3686602"/>
            <a:chExt cx="797845" cy="314215"/>
          </a:xfrm>
        </p:grpSpPr>
        <p:sp>
          <p:nvSpPr>
            <p:cNvPr id="1995" name="Google Shape;1995;p6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6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1" name="Google Shape;2001;p68"/>
          <p:cNvGrpSpPr/>
          <p:nvPr/>
        </p:nvGrpSpPr>
        <p:grpSpPr>
          <a:xfrm>
            <a:off x="988970" y="2333174"/>
            <a:ext cx="1970333" cy="208784"/>
            <a:chOff x="6336019" y="3733725"/>
            <a:chExt cx="2566206" cy="351310"/>
          </a:xfrm>
        </p:grpSpPr>
        <p:sp>
          <p:nvSpPr>
            <p:cNvPr id="2002" name="Google Shape;2002;p6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8"/>
          <p:cNvGrpSpPr/>
          <p:nvPr/>
        </p:nvGrpSpPr>
        <p:grpSpPr>
          <a:xfrm>
            <a:off x="1990126" y="3940729"/>
            <a:ext cx="946551" cy="153200"/>
            <a:chOff x="4404545" y="3301592"/>
            <a:chExt cx="782403" cy="129272"/>
          </a:xfrm>
        </p:grpSpPr>
        <p:sp>
          <p:nvSpPr>
            <p:cNvPr id="2007" name="Google Shape;2007;p6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68"/>
          <p:cNvGrpSpPr/>
          <p:nvPr/>
        </p:nvGrpSpPr>
        <p:grpSpPr>
          <a:xfrm>
            <a:off x="1990126" y="3679688"/>
            <a:ext cx="962257" cy="139127"/>
            <a:chOff x="4411970" y="3131459"/>
            <a:chExt cx="710520" cy="117397"/>
          </a:xfrm>
        </p:grpSpPr>
        <p:sp>
          <p:nvSpPr>
            <p:cNvPr id="2010" name="Google Shape;2010;p6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2" name="Google Shape;2012;p6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3" name="Google Shape;2013;p68"/>
          <p:cNvGrpSpPr/>
          <p:nvPr/>
        </p:nvGrpSpPr>
        <p:grpSpPr>
          <a:xfrm>
            <a:off x="990271" y="3614482"/>
            <a:ext cx="823838" cy="458988"/>
            <a:chOff x="4411970" y="1801825"/>
            <a:chExt cx="734586" cy="409262"/>
          </a:xfrm>
        </p:grpSpPr>
        <p:sp>
          <p:nvSpPr>
            <p:cNvPr id="2014" name="Google Shape;2014;p6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68"/>
          <p:cNvGrpSpPr/>
          <p:nvPr/>
        </p:nvGrpSpPr>
        <p:grpSpPr>
          <a:xfrm>
            <a:off x="990271" y="4162908"/>
            <a:ext cx="856348" cy="212039"/>
            <a:chOff x="4411970" y="2233974"/>
            <a:chExt cx="763574" cy="189068"/>
          </a:xfrm>
        </p:grpSpPr>
        <p:sp>
          <p:nvSpPr>
            <p:cNvPr id="2017" name="Google Shape;2017;p6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8"/>
          <p:cNvGrpSpPr/>
          <p:nvPr/>
        </p:nvGrpSpPr>
        <p:grpSpPr>
          <a:xfrm>
            <a:off x="3100467" y="2338244"/>
            <a:ext cx="511602" cy="511602"/>
            <a:chOff x="5681300" y="2527788"/>
            <a:chExt cx="805800" cy="805800"/>
          </a:xfrm>
        </p:grpSpPr>
        <p:sp>
          <p:nvSpPr>
            <p:cNvPr id="2020" name="Google Shape;2020;p6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8"/>
          <p:cNvGrpSpPr/>
          <p:nvPr/>
        </p:nvGrpSpPr>
        <p:grpSpPr>
          <a:xfrm>
            <a:off x="3097662" y="3104827"/>
            <a:ext cx="513021" cy="512935"/>
            <a:chOff x="4049800" y="640400"/>
            <a:chExt cx="858900" cy="858900"/>
          </a:xfrm>
        </p:grpSpPr>
        <p:sp>
          <p:nvSpPr>
            <p:cNvPr id="2023" name="Google Shape;2023;p6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68"/>
          <p:cNvGrpSpPr/>
          <p:nvPr/>
        </p:nvGrpSpPr>
        <p:grpSpPr>
          <a:xfrm>
            <a:off x="3014861" y="3756719"/>
            <a:ext cx="686489" cy="686585"/>
            <a:chOff x="5080188" y="927900"/>
            <a:chExt cx="961200" cy="961200"/>
          </a:xfrm>
        </p:grpSpPr>
        <p:sp>
          <p:nvSpPr>
            <p:cNvPr id="2026" name="Google Shape;2026;p6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68"/>
          <p:cNvGrpSpPr/>
          <p:nvPr/>
        </p:nvGrpSpPr>
        <p:grpSpPr>
          <a:xfrm>
            <a:off x="3798012" y="3849448"/>
            <a:ext cx="510373" cy="510937"/>
            <a:chOff x="7508249" y="1522825"/>
            <a:chExt cx="1326332" cy="1322987"/>
          </a:xfrm>
        </p:grpSpPr>
        <p:sp>
          <p:nvSpPr>
            <p:cNvPr id="2035" name="Google Shape;2035;p6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8"/>
          <p:cNvGrpSpPr/>
          <p:nvPr/>
        </p:nvGrpSpPr>
        <p:grpSpPr>
          <a:xfrm>
            <a:off x="4489605" y="3850853"/>
            <a:ext cx="492652" cy="503348"/>
            <a:chOff x="6039282" y="1042577"/>
            <a:chExt cx="734315" cy="731929"/>
          </a:xfrm>
        </p:grpSpPr>
        <p:sp>
          <p:nvSpPr>
            <p:cNvPr id="2046" name="Google Shape;2046;p6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8"/>
          <p:cNvGrpSpPr/>
          <p:nvPr/>
        </p:nvGrpSpPr>
        <p:grpSpPr>
          <a:xfrm>
            <a:off x="5130019" y="2346894"/>
            <a:ext cx="483304" cy="504902"/>
            <a:chOff x="1825800" y="1651625"/>
            <a:chExt cx="568125" cy="591775"/>
          </a:xfrm>
        </p:grpSpPr>
        <p:sp>
          <p:nvSpPr>
            <p:cNvPr id="2068" name="Google Shape;2068;p6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4" name="Google Shape;2074;p6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079" name="Google Shape;2079;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grpSp>
        <p:nvGrpSpPr>
          <p:cNvPr id="2084" name="Google Shape;2084;p69"/>
          <p:cNvGrpSpPr/>
          <p:nvPr/>
        </p:nvGrpSpPr>
        <p:grpSpPr>
          <a:xfrm>
            <a:off x="722058" y="957091"/>
            <a:ext cx="2492868" cy="1379876"/>
            <a:chOff x="2654821" y="2311071"/>
            <a:chExt cx="2279715" cy="1262120"/>
          </a:xfrm>
        </p:grpSpPr>
        <p:grpSp>
          <p:nvGrpSpPr>
            <p:cNvPr id="2085" name="Google Shape;2085;p69"/>
            <p:cNvGrpSpPr/>
            <p:nvPr/>
          </p:nvGrpSpPr>
          <p:grpSpPr>
            <a:xfrm>
              <a:off x="4034269" y="2840745"/>
              <a:ext cx="40212" cy="36437"/>
              <a:chOff x="4293400" y="2574725"/>
              <a:chExt cx="84425" cy="80100"/>
            </a:xfrm>
          </p:grpSpPr>
          <p:sp>
            <p:nvSpPr>
              <p:cNvPr id="2086" name="Google Shape;2086;p6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087" name="Google Shape;2087;p6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69"/>
            <p:cNvGrpSpPr/>
            <p:nvPr/>
          </p:nvGrpSpPr>
          <p:grpSpPr>
            <a:xfrm>
              <a:off x="3894606" y="2334874"/>
              <a:ext cx="913198" cy="518984"/>
              <a:chOff x="4000175" y="1462675"/>
              <a:chExt cx="1917275" cy="1140875"/>
            </a:xfrm>
          </p:grpSpPr>
          <p:sp>
            <p:nvSpPr>
              <p:cNvPr id="2089" name="Google Shape;2089;p6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090" name="Google Shape;2090;p69"/>
              <p:cNvGrpSpPr/>
              <p:nvPr/>
            </p:nvGrpSpPr>
            <p:grpSpPr>
              <a:xfrm>
                <a:off x="4000175" y="1462675"/>
                <a:ext cx="1917275" cy="1140875"/>
                <a:chOff x="4000175" y="1462675"/>
                <a:chExt cx="1917275" cy="1140875"/>
              </a:xfrm>
            </p:grpSpPr>
            <p:sp>
              <p:nvSpPr>
                <p:cNvPr id="2091" name="Google Shape;2091;p6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092" name="Google Shape;2092;p6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96" name="Google Shape;2096;p6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7" name="Google Shape;2097;p69"/>
            <p:cNvGrpSpPr/>
            <p:nvPr/>
          </p:nvGrpSpPr>
          <p:grpSpPr>
            <a:xfrm>
              <a:off x="3875768" y="2846704"/>
              <a:ext cx="44796" cy="47366"/>
              <a:chOff x="3960625" y="2587825"/>
              <a:chExt cx="94050" cy="104125"/>
            </a:xfrm>
          </p:grpSpPr>
          <p:sp>
            <p:nvSpPr>
              <p:cNvPr id="2098" name="Google Shape;2098;p6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099" name="Google Shape;2099;p6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69"/>
            <p:cNvGrpSpPr/>
            <p:nvPr/>
          </p:nvGrpSpPr>
          <p:grpSpPr>
            <a:xfrm>
              <a:off x="3782759" y="2807162"/>
              <a:ext cx="82686" cy="85487"/>
              <a:chOff x="3765350" y="2500900"/>
              <a:chExt cx="173600" cy="187925"/>
            </a:xfrm>
          </p:grpSpPr>
          <p:sp>
            <p:nvSpPr>
              <p:cNvPr id="2101" name="Google Shape;2101;p6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02" name="Google Shape;2102;p6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69"/>
            <p:cNvGrpSpPr/>
            <p:nvPr/>
          </p:nvGrpSpPr>
          <p:grpSpPr>
            <a:xfrm>
              <a:off x="3775674" y="2798496"/>
              <a:ext cx="40545" cy="23564"/>
              <a:chOff x="3750475" y="2481850"/>
              <a:chExt cx="85125" cy="51800"/>
            </a:xfrm>
          </p:grpSpPr>
          <p:sp>
            <p:nvSpPr>
              <p:cNvPr id="2108" name="Google Shape;2108;p6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10" name="Google Shape;2110;p69"/>
            <p:cNvGrpSpPr/>
            <p:nvPr/>
          </p:nvGrpSpPr>
          <p:grpSpPr>
            <a:xfrm>
              <a:off x="3716946" y="2776024"/>
              <a:ext cx="81971" cy="76912"/>
              <a:chOff x="3627175" y="2432450"/>
              <a:chExt cx="172100" cy="169075"/>
            </a:xfrm>
          </p:grpSpPr>
          <p:sp>
            <p:nvSpPr>
              <p:cNvPr id="2111" name="Google Shape;2111;p6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13" name="Google Shape;2113;p6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14" name="Google Shape;2114;p69"/>
            <p:cNvGrpSpPr/>
            <p:nvPr/>
          </p:nvGrpSpPr>
          <p:grpSpPr>
            <a:xfrm>
              <a:off x="3685682" y="2845624"/>
              <a:ext cx="29311" cy="45055"/>
              <a:chOff x="3561536" y="2585450"/>
              <a:chExt cx="61539" cy="99045"/>
            </a:xfrm>
          </p:grpSpPr>
          <p:sp>
            <p:nvSpPr>
              <p:cNvPr id="2115" name="Google Shape;2115;p6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17" name="Google Shape;2117;p69"/>
            <p:cNvGrpSpPr/>
            <p:nvPr/>
          </p:nvGrpSpPr>
          <p:grpSpPr>
            <a:xfrm>
              <a:off x="3849905" y="2572252"/>
              <a:ext cx="74339" cy="119559"/>
              <a:chOff x="3906325" y="1984500"/>
              <a:chExt cx="156075" cy="262825"/>
            </a:xfrm>
          </p:grpSpPr>
          <p:sp>
            <p:nvSpPr>
              <p:cNvPr id="2118" name="Google Shape;2118;p6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119" name="Google Shape;2119;p6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9"/>
            <p:cNvGrpSpPr/>
            <p:nvPr/>
          </p:nvGrpSpPr>
          <p:grpSpPr>
            <a:xfrm>
              <a:off x="2654821" y="2414345"/>
              <a:ext cx="667570" cy="558731"/>
              <a:chOff x="1397225" y="1637375"/>
              <a:chExt cx="1401575" cy="1228250"/>
            </a:xfrm>
          </p:grpSpPr>
          <p:sp>
            <p:nvSpPr>
              <p:cNvPr id="2121" name="Google Shape;2121;p6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122" name="Google Shape;2122;p69"/>
              <p:cNvGrpSpPr/>
              <p:nvPr/>
            </p:nvGrpSpPr>
            <p:grpSpPr>
              <a:xfrm>
                <a:off x="1397225" y="1637375"/>
                <a:ext cx="1398775" cy="1228250"/>
                <a:chOff x="1397225" y="1637375"/>
                <a:chExt cx="1398775" cy="1228250"/>
              </a:xfrm>
            </p:grpSpPr>
            <p:sp>
              <p:nvSpPr>
                <p:cNvPr id="2123" name="Google Shape;2123;p6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5" name="Google Shape;2125;p69"/>
            <p:cNvGrpSpPr/>
            <p:nvPr/>
          </p:nvGrpSpPr>
          <p:grpSpPr>
            <a:xfrm>
              <a:off x="3230417" y="3103734"/>
              <a:ext cx="282982" cy="280332"/>
              <a:chOff x="2605700" y="3152850"/>
              <a:chExt cx="594125" cy="616250"/>
            </a:xfrm>
          </p:grpSpPr>
          <p:sp>
            <p:nvSpPr>
              <p:cNvPr id="2126" name="Google Shape;2126;p6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27" name="Google Shape;2127;p6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128" name="Google Shape;2128;p69"/>
            <p:cNvGrpSpPr/>
            <p:nvPr/>
          </p:nvGrpSpPr>
          <p:grpSpPr>
            <a:xfrm>
              <a:off x="3265985" y="3226989"/>
              <a:ext cx="87151" cy="346202"/>
              <a:chOff x="2680375" y="3423800"/>
              <a:chExt cx="182975" cy="761050"/>
            </a:xfrm>
          </p:grpSpPr>
          <p:sp>
            <p:nvSpPr>
              <p:cNvPr id="2129" name="Google Shape;2129;p6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30" name="Google Shape;2130;p6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69"/>
            <p:cNvGrpSpPr/>
            <p:nvPr/>
          </p:nvGrpSpPr>
          <p:grpSpPr>
            <a:xfrm>
              <a:off x="3855466" y="3289811"/>
              <a:ext cx="112514" cy="94210"/>
              <a:chOff x="3918000" y="3561900"/>
              <a:chExt cx="236225" cy="207100"/>
            </a:xfrm>
          </p:grpSpPr>
          <p:sp>
            <p:nvSpPr>
              <p:cNvPr id="2132" name="Google Shape;2132;p6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33" name="Google Shape;2133;p6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 name="Google Shape;2134;p6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137" name="Google Shape;2137;p69"/>
            <p:cNvGrpSpPr/>
            <p:nvPr/>
          </p:nvGrpSpPr>
          <p:grpSpPr>
            <a:xfrm>
              <a:off x="2905224" y="2311071"/>
              <a:ext cx="596721" cy="528992"/>
              <a:chOff x="1922950" y="1410350"/>
              <a:chExt cx="1252825" cy="1162875"/>
            </a:xfrm>
          </p:grpSpPr>
          <p:sp>
            <p:nvSpPr>
              <p:cNvPr id="2138" name="Google Shape;2138;p6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154" name="Google Shape;2154;p6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74" name="Google Shape;2174;p6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75" name="Google Shape;2175;p6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6" name="Google Shape;2176;p69"/>
            <p:cNvGrpSpPr/>
            <p:nvPr/>
          </p:nvGrpSpPr>
          <p:grpSpPr>
            <a:xfrm>
              <a:off x="3280929" y="3294542"/>
              <a:ext cx="109894" cy="272224"/>
              <a:chOff x="2711750" y="3572300"/>
              <a:chExt cx="230725" cy="598425"/>
            </a:xfrm>
          </p:grpSpPr>
          <p:sp>
            <p:nvSpPr>
              <p:cNvPr id="2177" name="Google Shape;2177;p6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9" name="Google Shape;2179;p6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0" name="Google Shape;2180;p69"/>
            <p:cNvGrpSpPr/>
            <p:nvPr/>
          </p:nvGrpSpPr>
          <p:grpSpPr>
            <a:xfrm>
              <a:off x="3790439" y="2408636"/>
              <a:ext cx="73017" cy="75684"/>
              <a:chOff x="3781475" y="1624825"/>
              <a:chExt cx="153300" cy="166375"/>
            </a:xfrm>
          </p:grpSpPr>
          <p:sp>
            <p:nvSpPr>
              <p:cNvPr id="2181" name="Google Shape;2181;p6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5" name="Google Shape;2185;p6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2" name="Google Shape;2192;p69"/>
            <p:cNvGrpSpPr/>
            <p:nvPr/>
          </p:nvGrpSpPr>
          <p:grpSpPr>
            <a:xfrm>
              <a:off x="4403342" y="3107749"/>
              <a:ext cx="316680" cy="101374"/>
              <a:chOff x="5068275" y="3161675"/>
              <a:chExt cx="664875" cy="222850"/>
            </a:xfrm>
          </p:grpSpPr>
          <p:sp>
            <p:nvSpPr>
              <p:cNvPr id="2193" name="Google Shape;2193;p6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7" name="Google Shape;2197;p6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9"/>
            <p:cNvGrpSpPr/>
            <p:nvPr/>
          </p:nvGrpSpPr>
          <p:grpSpPr>
            <a:xfrm>
              <a:off x="3697513" y="2707266"/>
              <a:ext cx="59549" cy="79733"/>
              <a:chOff x="3586375" y="2281300"/>
              <a:chExt cx="125025" cy="175275"/>
            </a:xfrm>
          </p:grpSpPr>
          <p:sp>
            <p:nvSpPr>
              <p:cNvPr id="2227" name="Google Shape;2227;p6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9" name="Google Shape;2229;p6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0" name="Google Shape;2230;p69"/>
            <p:cNvGrpSpPr/>
            <p:nvPr/>
          </p:nvGrpSpPr>
          <p:grpSpPr>
            <a:xfrm>
              <a:off x="4513224" y="3221724"/>
              <a:ext cx="274563" cy="280321"/>
              <a:chOff x="5298975" y="3412225"/>
              <a:chExt cx="576450" cy="616225"/>
            </a:xfrm>
          </p:grpSpPr>
          <p:sp>
            <p:nvSpPr>
              <p:cNvPr id="2231" name="Google Shape;2231;p6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32" name="Google Shape;2232;p6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69"/>
            <p:cNvGrpSpPr/>
            <p:nvPr/>
          </p:nvGrpSpPr>
          <p:grpSpPr>
            <a:xfrm>
              <a:off x="4824403" y="3421846"/>
              <a:ext cx="110132" cy="130647"/>
              <a:chOff x="5952300" y="3852150"/>
              <a:chExt cx="231225" cy="287200"/>
            </a:xfrm>
          </p:grpSpPr>
          <p:sp>
            <p:nvSpPr>
              <p:cNvPr id="2234" name="Google Shape;2234;p6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6" name="Google Shape;2236;p6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4" name="Google Shape;2244;p69"/>
            <p:cNvGrpSpPr/>
            <p:nvPr/>
          </p:nvGrpSpPr>
          <p:grpSpPr>
            <a:xfrm>
              <a:off x="4295710" y="3079670"/>
              <a:ext cx="14968" cy="27135"/>
              <a:chOff x="4842300" y="3099950"/>
              <a:chExt cx="31425" cy="59650"/>
            </a:xfrm>
          </p:grpSpPr>
          <p:sp>
            <p:nvSpPr>
              <p:cNvPr id="2245" name="Google Shape;2245;p6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6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69"/>
            <p:cNvGrpSpPr/>
            <p:nvPr/>
          </p:nvGrpSpPr>
          <p:grpSpPr>
            <a:xfrm>
              <a:off x="3831056" y="2816010"/>
              <a:ext cx="37378" cy="27612"/>
              <a:chOff x="3866750" y="2520350"/>
              <a:chExt cx="78475" cy="60700"/>
            </a:xfrm>
          </p:grpSpPr>
          <p:sp>
            <p:nvSpPr>
              <p:cNvPr id="2258" name="Google Shape;2258;p6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2" name="Google Shape;2262;p6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79" name="Google Shape;2279;p6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91" name="Google Shape;2291;p6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4" name="Google Shape;2304;p69"/>
            <p:cNvGrpSpPr/>
            <p:nvPr/>
          </p:nvGrpSpPr>
          <p:grpSpPr>
            <a:xfrm>
              <a:off x="3632736" y="3051591"/>
              <a:ext cx="63288" cy="45217"/>
              <a:chOff x="3450375" y="3038225"/>
              <a:chExt cx="132875" cy="99400"/>
            </a:xfrm>
          </p:grpSpPr>
          <p:sp>
            <p:nvSpPr>
              <p:cNvPr id="2305" name="Google Shape;2305;p6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7" name="Google Shape;2307;p6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6" name="Google Shape;2316;p6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6" name="Google Shape;2326;p6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32" name="Google Shape;2332;p6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69"/>
          <p:cNvGrpSpPr/>
          <p:nvPr/>
        </p:nvGrpSpPr>
        <p:grpSpPr>
          <a:xfrm>
            <a:off x="3530618" y="1021765"/>
            <a:ext cx="2078182" cy="1366558"/>
            <a:chOff x="235800" y="830650"/>
            <a:chExt cx="6978450" cy="4588844"/>
          </a:xfrm>
        </p:grpSpPr>
        <p:sp>
          <p:nvSpPr>
            <p:cNvPr id="2343" name="Google Shape;2343;p6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69"/>
          <p:cNvGrpSpPr/>
          <p:nvPr/>
        </p:nvGrpSpPr>
        <p:grpSpPr>
          <a:xfrm>
            <a:off x="719115" y="2852867"/>
            <a:ext cx="2622876" cy="1333540"/>
            <a:chOff x="238125" y="1038125"/>
            <a:chExt cx="7146800" cy="3633625"/>
          </a:xfrm>
        </p:grpSpPr>
        <p:sp>
          <p:nvSpPr>
            <p:cNvPr id="2350" name="Google Shape;2350;p6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9"/>
          <p:cNvGrpSpPr/>
          <p:nvPr/>
        </p:nvGrpSpPr>
        <p:grpSpPr>
          <a:xfrm>
            <a:off x="5834043" y="994977"/>
            <a:ext cx="2590840" cy="1380235"/>
            <a:chOff x="233350" y="949250"/>
            <a:chExt cx="7137300" cy="3802300"/>
          </a:xfrm>
        </p:grpSpPr>
        <p:sp>
          <p:nvSpPr>
            <p:cNvPr id="3923" name="Google Shape;3923;p6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9"/>
          <p:cNvGrpSpPr/>
          <p:nvPr/>
        </p:nvGrpSpPr>
        <p:grpSpPr>
          <a:xfrm>
            <a:off x="7648472" y="3039750"/>
            <a:ext cx="104231" cy="320340"/>
            <a:chOff x="7564426" y="3224343"/>
            <a:chExt cx="119985" cy="368801"/>
          </a:xfrm>
        </p:grpSpPr>
        <p:sp>
          <p:nvSpPr>
            <p:cNvPr id="3975" name="Google Shape;3975;p6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9"/>
          <p:cNvGrpSpPr/>
          <p:nvPr/>
        </p:nvGrpSpPr>
        <p:grpSpPr>
          <a:xfrm>
            <a:off x="7347961" y="3033852"/>
            <a:ext cx="189489" cy="332132"/>
            <a:chOff x="8370831" y="3202002"/>
            <a:chExt cx="218129" cy="382376"/>
          </a:xfrm>
        </p:grpSpPr>
        <p:sp>
          <p:nvSpPr>
            <p:cNvPr id="3978" name="Google Shape;3978;p6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9"/>
          <p:cNvGrpSpPr/>
          <p:nvPr/>
        </p:nvGrpSpPr>
        <p:grpSpPr>
          <a:xfrm>
            <a:off x="8071350" y="3444984"/>
            <a:ext cx="309429" cy="267000"/>
            <a:chOff x="6742064" y="3750480"/>
            <a:chExt cx="399315" cy="344560"/>
          </a:xfrm>
        </p:grpSpPr>
        <p:sp>
          <p:nvSpPr>
            <p:cNvPr id="3981" name="Google Shape;3981;p6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9"/>
          <p:cNvGrpSpPr/>
          <p:nvPr/>
        </p:nvGrpSpPr>
        <p:grpSpPr>
          <a:xfrm>
            <a:off x="7610369" y="3796031"/>
            <a:ext cx="180437" cy="281608"/>
            <a:chOff x="7248525" y="3739696"/>
            <a:chExt cx="230531" cy="359790"/>
          </a:xfrm>
        </p:grpSpPr>
        <p:sp>
          <p:nvSpPr>
            <p:cNvPr id="3984" name="Google Shape;3984;p6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9"/>
          <p:cNvGrpSpPr/>
          <p:nvPr/>
        </p:nvGrpSpPr>
        <p:grpSpPr>
          <a:xfrm>
            <a:off x="7856288" y="3439255"/>
            <a:ext cx="162896" cy="278710"/>
            <a:chOff x="7601242" y="3729267"/>
            <a:chExt cx="222566" cy="380803"/>
          </a:xfrm>
        </p:grpSpPr>
        <p:sp>
          <p:nvSpPr>
            <p:cNvPr id="3987" name="Google Shape;3987;p6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9" name="Google Shape;3989;p69"/>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0" name="Google Shape;3990;p69"/>
          <p:cNvGrpSpPr/>
          <p:nvPr/>
        </p:nvGrpSpPr>
        <p:grpSpPr>
          <a:xfrm>
            <a:off x="7345934" y="3440396"/>
            <a:ext cx="193543" cy="275990"/>
            <a:chOff x="8304647" y="3738687"/>
            <a:chExt cx="225076" cy="320956"/>
          </a:xfrm>
        </p:grpSpPr>
        <p:sp>
          <p:nvSpPr>
            <p:cNvPr id="3991" name="Google Shape;3991;p6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9"/>
          <p:cNvGrpSpPr/>
          <p:nvPr/>
        </p:nvGrpSpPr>
        <p:grpSpPr>
          <a:xfrm>
            <a:off x="7618426" y="3440396"/>
            <a:ext cx="178492" cy="275990"/>
            <a:chOff x="8615101" y="3738687"/>
            <a:chExt cx="207573" cy="320956"/>
          </a:xfrm>
        </p:grpSpPr>
        <p:sp>
          <p:nvSpPr>
            <p:cNvPr id="3995" name="Google Shape;3995;p6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8" name="Google Shape;3998;p69"/>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9" name="Google Shape;3999;p69"/>
          <p:cNvGrpSpPr/>
          <p:nvPr/>
        </p:nvGrpSpPr>
        <p:grpSpPr>
          <a:xfrm>
            <a:off x="6013131" y="3561884"/>
            <a:ext cx="557670" cy="511283"/>
            <a:chOff x="6015419" y="3716859"/>
            <a:chExt cx="557671" cy="511283"/>
          </a:xfrm>
        </p:grpSpPr>
        <p:sp>
          <p:nvSpPr>
            <p:cNvPr id="4000" name="Google Shape;4000;p6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1" name="Google Shape;4001;p69"/>
            <p:cNvGrpSpPr/>
            <p:nvPr/>
          </p:nvGrpSpPr>
          <p:grpSpPr>
            <a:xfrm>
              <a:off x="6036094" y="3716980"/>
              <a:ext cx="529860" cy="510468"/>
              <a:chOff x="6036094" y="3716980"/>
              <a:chExt cx="529860" cy="510468"/>
            </a:xfrm>
          </p:grpSpPr>
          <p:sp>
            <p:nvSpPr>
              <p:cNvPr id="4002" name="Google Shape;4002;p6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2" name="Google Shape;4012;p69"/>
          <p:cNvGrpSpPr/>
          <p:nvPr/>
        </p:nvGrpSpPr>
        <p:grpSpPr>
          <a:xfrm>
            <a:off x="6642016" y="2918653"/>
            <a:ext cx="576302" cy="511871"/>
            <a:chOff x="6644304" y="3073628"/>
            <a:chExt cx="576302" cy="511871"/>
          </a:xfrm>
        </p:grpSpPr>
        <p:sp>
          <p:nvSpPr>
            <p:cNvPr id="4013" name="Google Shape;4013;p6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4" name="Google Shape;4014;p69"/>
            <p:cNvGrpSpPr/>
            <p:nvPr/>
          </p:nvGrpSpPr>
          <p:grpSpPr>
            <a:xfrm>
              <a:off x="6712169" y="3085440"/>
              <a:ext cx="481622" cy="494913"/>
              <a:chOff x="6712169" y="3085440"/>
              <a:chExt cx="481622" cy="494913"/>
            </a:xfrm>
          </p:grpSpPr>
          <p:sp>
            <p:nvSpPr>
              <p:cNvPr id="4015" name="Google Shape;4015;p6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0" name="Google Shape;4020;p6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3" name="Google Shape;4023;p69"/>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4" name="Google Shape;4024;p69"/>
          <p:cNvGrpSpPr/>
          <p:nvPr/>
        </p:nvGrpSpPr>
        <p:grpSpPr>
          <a:xfrm>
            <a:off x="6649867" y="3561648"/>
            <a:ext cx="560631" cy="511352"/>
            <a:chOff x="6652154" y="3716623"/>
            <a:chExt cx="560631" cy="511352"/>
          </a:xfrm>
        </p:grpSpPr>
        <p:sp>
          <p:nvSpPr>
            <p:cNvPr id="4025" name="Google Shape;4025;p6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6" name="Google Shape;4026;p69"/>
            <p:cNvGrpSpPr/>
            <p:nvPr/>
          </p:nvGrpSpPr>
          <p:grpSpPr>
            <a:xfrm>
              <a:off x="6669657" y="3716715"/>
              <a:ext cx="466779" cy="464290"/>
              <a:chOff x="6669657" y="3716715"/>
              <a:chExt cx="466779" cy="464290"/>
            </a:xfrm>
          </p:grpSpPr>
          <p:sp>
            <p:nvSpPr>
              <p:cNvPr id="4027" name="Google Shape;4027;p6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0" name="Google Shape;4040;p69"/>
          <p:cNvGrpSpPr/>
          <p:nvPr/>
        </p:nvGrpSpPr>
        <p:grpSpPr>
          <a:xfrm>
            <a:off x="7843958" y="3843056"/>
            <a:ext cx="187557" cy="187557"/>
            <a:chOff x="8565775" y="671075"/>
            <a:chExt cx="441000" cy="441000"/>
          </a:xfrm>
        </p:grpSpPr>
        <p:sp>
          <p:nvSpPr>
            <p:cNvPr id="4041" name="Google Shape;4041;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3" name="Google Shape;4043;p69"/>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9"/>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5" name="Google Shape;4045;p69"/>
          <p:cNvGrpSpPr/>
          <p:nvPr/>
        </p:nvGrpSpPr>
        <p:grpSpPr>
          <a:xfrm>
            <a:off x="5997813" y="2921275"/>
            <a:ext cx="587871" cy="512373"/>
            <a:chOff x="6000100" y="3076250"/>
            <a:chExt cx="587871" cy="512373"/>
          </a:xfrm>
        </p:grpSpPr>
        <p:sp>
          <p:nvSpPr>
            <p:cNvPr id="4046" name="Google Shape;4046;p6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7" name="Google Shape;4047;p69"/>
            <p:cNvGrpSpPr/>
            <p:nvPr/>
          </p:nvGrpSpPr>
          <p:grpSpPr>
            <a:xfrm>
              <a:off x="6031360" y="3076713"/>
              <a:ext cx="539107" cy="480965"/>
              <a:chOff x="6031360" y="3076713"/>
              <a:chExt cx="539107" cy="480965"/>
            </a:xfrm>
          </p:grpSpPr>
          <p:sp>
            <p:nvSpPr>
              <p:cNvPr id="4048" name="Google Shape;4048;p6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9"/>
          <p:cNvGrpSpPr/>
          <p:nvPr/>
        </p:nvGrpSpPr>
        <p:grpSpPr>
          <a:xfrm>
            <a:off x="3574273" y="2854307"/>
            <a:ext cx="2241344" cy="1330656"/>
            <a:chOff x="3597785" y="3065882"/>
            <a:chExt cx="2241344" cy="1330656"/>
          </a:xfrm>
        </p:grpSpPr>
        <p:grpSp>
          <p:nvGrpSpPr>
            <p:cNvPr id="4056" name="Google Shape;4056;p69"/>
            <p:cNvGrpSpPr/>
            <p:nvPr/>
          </p:nvGrpSpPr>
          <p:grpSpPr>
            <a:xfrm>
              <a:off x="5296908" y="3937355"/>
              <a:ext cx="143198" cy="32380"/>
              <a:chOff x="5296908" y="3937355"/>
              <a:chExt cx="143198" cy="32380"/>
            </a:xfrm>
          </p:grpSpPr>
          <p:sp>
            <p:nvSpPr>
              <p:cNvPr id="4057" name="Google Shape;4057;p6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8" name="Google Shape;4058;p69"/>
              <p:cNvGrpSpPr/>
              <p:nvPr/>
            </p:nvGrpSpPr>
            <p:grpSpPr>
              <a:xfrm>
                <a:off x="5402331" y="3937355"/>
                <a:ext cx="37776" cy="32380"/>
                <a:chOff x="5402331" y="3937355"/>
                <a:chExt cx="37776" cy="32380"/>
              </a:xfrm>
            </p:grpSpPr>
            <p:sp>
              <p:nvSpPr>
                <p:cNvPr id="4059" name="Google Shape;4059;p6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69"/>
              <p:cNvGrpSpPr/>
              <p:nvPr/>
            </p:nvGrpSpPr>
            <p:grpSpPr>
              <a:xfrm>
                <a:off x="5296908" y="3937355"/>
                <a:ext cx="37783" cy="32380"/>
                <a:chOff x="5296908" y="3937355"/>
                <a:chExt cx="37783" cy="32380"/>
              </a:xfrm>
            </p:grpSpPr>
            <p:sp>
              <p:nvSpPr>
                <p:cNvPr id="4062" name="Google Shape;4062;p6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4" name="Google Shape;4064;p69"/>
            <p:cNvGrpSpPr/>
            <p:nvPr/>
          </p:nvGrpSpPr>
          <p:grpSpPr>
            <a:xfrm>
              <a:off x="4724163" y="3119631"/>
              <a:ext cx="120838" cy="84218"/>
              <a:chOff x="4724163" y="3119631"/>
              <a:chExt cx="120838" cy="84218"/>
            </a:xfrm>
          </p:grpSpPr>
          <p:grpSp>
            <p:nvGrpSpPr>
              <p:cNvPr id="4065" name="Google Shape;4065;p69"/>
              <p:cNvGrpSpPr/>
              <p:nvPr/>
            </p:nvGrpSpPr>
            <p:grpSpPr>
              <a:xfrm>
                <a:off x="4746712" y="3132773"/>
                <a:ext cx="86869" cy="56424"/>
                <a:chOff x="4746712" y="3132773"/>
                <a:chExt cx="86869" cy="56424"/>
              </a:xfrm>
            </p:grpSpPr>
            <p:sp>
              <p:nvSpPr>
                <p:cNvPr id="4066" name="Google Shape;4066;p6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9"/>
              <p:cNvGrpSpPr/>
              <p:nvPr/>
            </p:nvGrpSpPr>
            <p:grpSpPr>
              <a:xfrm>
                <a:off x="4773634" y="3143336"/>
                <a:ext cx="37776" cy="32451"/>
                <a:chOff x="4773634" y="3143336"/>
                <a:chExt cx="37776" cy="32451"/>
              </a:xfrm>
            </p:grpSpPr>
            <p:sp>
              <p:nvSpPr>
                <p:cNvPr id="4069" name="Google Shape;4069;p6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69"/>
              <p:cNvGrpSpPr/>
              <p:nvPr/>
            </p:nvGrpSpPr>
            <p:grpSpPr>
              <a:xfrm>
                <a:off x="4724163" y="3131248"/>
                <a:ext cx="37776" cy="32459"/>
                <a:chOff x="4724163" y="3131248"/>
                <a:chExt cx="37776" cy="32459"/>
              </a:xfrm>
            </p:grpSpPr>
            <p:sp>
              <p:nvSpPr>
                <p:cNvPr id="4072" name="Google Shape;4072;p6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9"/>
              <p:cNvGrpSpPr/>
              <p:nvPr/>
            </p:nvGrpSpPr>
            <p:grpSpPr>
              <a:xfrm>
                <a:off x="4755081" y="3176054"/>
                <a:ext cx="32357" cy="27795"/>
                <a:chOff x="4755081" y="3176054"/>
                <a:chExt cx="32357" cy="27795"/>
              </a:xfrm>
            </p:grpSpPr>
            <p:sp>
              <p:nvSpPr>
                <p:cNvPr id="4075" name="Google Shape;4075;p6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9"/>
              <p:cNvGrpSpPr/>
              <p:nvPr/>
            </p:nvGrpSpPr>
            <p:grpSpPr>
              <a:xfrm>
                <a:off x="4812550" y="3119631"/>
                <a:ext cx="32451" cy="27803"/>
                <a:chOff x="4812550" y="3119631"/>
                <a:chExt cx="32451" cy="27803"/>
              </a:xfrm>
            </p:grpSpPr>
            <p:sp>
              <p:nvSpPr>
                <p:cNvPr id="4078" name="Google Shape;4078;p6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0" name="Google Shape;4080;p69"/>
            <p:cNvGrpSpPr/>
            <p:nvPr/>
          </p:nvGrpSpPr>
          <p:grpSpPr>
            <a:xfrm>
              <a:off x="5382826" y="4027197"/>
              <a:ext cx="268967" cy="250422"/>
              <a:chOff x="5382826" y="4027197"/>
              <a:chExt cx="268967" cy="250422"/>
            </a:xfrm>
          </p:grpSpPr>
          <p:grpSp>
            <p:nvGrpSpPr>
              <p:cNvPr id="4081" name="Google Shape;4081;p69"/>
              <p:cNvGrpSpPr/>
              <p:nvPr/>
            </p:nvGrpSpPr>
            <p:grpSpPr>
              <a:xfrm>
                <a:off x="5405280" y="4042510"/>
                <a:ext cx="237570" cy="218647"/>
                <a:chOff x="5405280" y="4042510"/>
                <a:chExt cx="237570" cy="218647"/>
              </a:xfrm>
            </p:grpSpPr>
            <p:sp>
              <p:nvSpPr>
                <p:cNvPr id="4082" name="Google Shape;4082;p6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9"/>
              <p:cNvGrpSpPr/>
              <p:nvPr/>
            </p:nvGrpSpPr>
            <p:grpSpPr>
              <a:xfrm>
                <a:off x="5382826" y="4125549"/>
                <a:ext cx="37776" cy="32380"/>
                <a:chOff x="5382826" y="4125549"/>
                <a:chExt cx="37776" cy="32380"/>
              </a:xfrm>
            </p:grpSpPr>
            <p:sp>
              <p:nvSpPr>
                <p:cNvPr id="4089" name="Google Shape;4089;p6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69"/>
              <p:cNvGrpSpPr/>
              <p:nvPr/>
            </p:nvGrpSpPr>
            <p:grpSpPr>
              <a:xfrm>
                <a:off x="5475680" y="4195587"/>
                <a:ext cx="37783" cy="32364"/>
                <a:chOff x="5475680" y="4195587"/>
                <a:chExt cx="37783" cy="32364"/>
              </a:xfrm>
            </p:grpSpPr>
            <p:sp>
              <p:nvSpPr>
                <p:cNvPr id="4092" name="Google Shape;4092;p6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69"/>
              <p:cNvGrpSpPr/>
              <p:nvPr/>
            </p:nvGrpSpPr>
            <p:grpSpPr>
              <a:xfrm>
                <a:off x="5532575" y="4027197"/>
                <a:ext cx="33308" cy="32262"/>
                <a:chOff x="5532575" y="4027197"/>
                <a:chExt cx="33308" cy="32262"/>
              </a:xfrm>
            </p:grpSpPr>
            <p:sp>
              <p:nvSpPr>
                <p:cNvPr id="4095" name="Google Shape;4095;p6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69"/>
              <p:cNvGrpSpPr/>
              <p:nvPr/>
            </p:nvGrpSpPr>
            <p:grpSpPr>
              <a:xfrm>
                <a:off x="5590706" y="4245348"/>
                <a:ext cx="33497" cy="32270"/>
                <a:chOff x="5590706" y="4245348"/>
                <a:chExt cx="33497" cy="32270"/>
              </a:xfrm>
            </p:grpSpPr>
            <p:sp>
              <p:nvSpPr>
                <p:cNvPr id="4098" name="Google Shape;4098;p6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9"/>
              <p:cNvGrpSpPr/>
              <p:nvPr/>
            </p:nvGrpSpPr>
            <p:grpSpPr>
              <a:xfrm>
                <a:off x="5618681" y="4109677"/>
                <a:ext cx="33112" cy="32357"/>
                <a:chOff x="5618681" y="4109677"/>
                <a:chExt cx="33112" cy="32357"/>
              </a:xfrm>
            </p:grpSpPr>
            <p:sp>
              <p:nvSpPr>
                <p:cNvPr id="4101" name="Google Shape;4101;p6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9"/>
              <p:cNvGrpSpPr/>
              <p:nvPr/>
            </p:nvGrpSpPr>
            <p:grpSpPr>
              <a:xfrm>
                <a:off x="5479298" y="4128262"/>
                <a:ext cx="31405" cy="26906"/>
                <a:chOff x="5479298" y="4128262"/>
                <a:chExt cx="31405" cy="26906"/>
              </a:xfrm>
            </p:grpSpPr>
            <p:sp>
              <p:nvSpPr>
                <p:cNvPr id="4104" name="Google Shape;4104;p6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9"/>
              <p:cNvGrpSpPr/>
              <p:nvPr/>
            </p:nvGrpSpPr>
            <p:grpSpPr>
              <a:xfrm>
                <a:off x="5582903" y="4180116"/>
                <a:ext cx="31499" cy="26898"/>
                <a:chOff x="5582903" y="4180116"/>
                <a:chExt cx="31499" cy="26898"/>
              </a:xfrm>
            </p:grpSpPr>
            <p:sp>
              <p:nvSpPr>
                <p:cNvPr id="4107" name="Google Shape;4107;p6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9" name="Google Shape;4109;p69"/>
            <p:cNvGrpSpPr/>
            <p:nvPr/>
          </p:nvGrpSpPr>
          <p:grpSpPr>
            <a:xfrm>
              <a:off x="3977681" y="3230323"/>
              <a:ext cx="94584" cy="84085"/>
              <a:chOff x="3977681" y="3230323"/>
              <a:chExt cx="94584" cy="84085"/>
            </a:xfrm>
          </p:grpSpPr>
          <p:grpSp>
            <p:nvGrpSpPr>
              <p:cNvPr id="4110" name="Google Shape;4110;p69"/>
              <p:cNvGrpSpPr/>
              <p:nvPr/>
            </p:nvGrpSpPr>
            <p:grpSpPr>
              <a:xfrm>
                <a:off x="4000135" y="3243041"/>
                <a:ext cx="59570" cy="57186"/>
                <a:chOff x="4000135" y="3243041"/>
                <a:chExt cx="59570" cy="57186"/>
              </a:xfrm>
            </p:grpSpPr>
            <p:sp>
              <p:nvSpPr>
                <p:cNvPr id="4111" name="Google Shape;4111;p6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69"/>
              <p:cNvGrpSpPr/>
              <p:nvPr/>
            </p:nvGrpSpPr>
            <p:grpSpPr>
              <a:xfrm>
                <a:off x="3977681" y="3245872"/>
                <a:ext cx="37783" cy="32380"/>
                <a:chOff x="3977681" y="3245872"/>
                <a:chExt cx="37783" cy="32380"/>
              </a:xfrm>
            </p:grpSpPr>
            <p:sp>
              <p:nvSpPr>
                <p:cNvPr id="4115" name="Google Shape;4115;p6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69"/>
              <p:cNvGrpSpPr/>
              <p:nvPr/>
            </p:nvGrpSpPr>
            <p:grpSpPr>
              <a:xfrm>
                <a:off x="4040860" y="3262672"/>
                <a:ext cx="31405" cy="27001"/>
                <a:chOff x="4040860" y="3262672"/>
                <a:chExt cx="31405" cy="27001"/>
              </a:xfrm>
            </p:grpSpPr>
            <p:sp>
              <p:nvSpPr>
                <p:cNvPr id="4118" name="Google Shape;4118;p6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9"/>
              <p:cNvGrpSpPr/>
              <p:nvPr/>
            </p:nvGrpSpPr>
            <p:grpSpPr>
              <a:xfrm>
                <a:off x="4021072" y="3230323"/>
                <a:ext cx="31397" cy="26906"/>
                <a:chOff x="4021072" y="3230323"/>
                <a:chExt cx="31397" cy="26906"/>
              </a:xfrm>
            </p:grpSpPr>
            <p:sp>
              <p:nvSpPr>
                <p:cNvPr id="4121" name="Google Shape;4121;p6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69"/>
              <p:cNvGrpSpPr/>
              <p:nvPr/>
            </p:nvGrpSpPr>
            <p:grpSpPr>
              <a:xfrm>
                <a:off x="4001472" y="3287462"/>
                <a:ext cx="31499" cy="26945"/>
                <a:chOff x="4001472" y="3287462"/>
                <a:chExt cx="31499" cy="26945"/>
              </a:xfrm>
            </p:grpSpPr>
            <p:sp>
              <p:nvSpPr>
                <p:cNvPr id="4124" name="Google Shape;4124;p6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6" name="Google Shape;4126;p69"/>
            <p:cNvGrpSpPr/>
            <p:nvPr/>
          </p:nvGrpSpPr>
          <p:grpSpPr>
            <a:xfrm>
              <a:off x="4084715" y="3258865"/>
              <a:ext cx="184961" cy="137268"/>
              <a:chOff x="4084715" y="3258865"/>
              <a:chExt cx="184961" cy="137268"/>
            </a:xfrm>
          </p:grpSpPr>
          <p:grpSp>
            <p:nvGrpSpPr>
              <p:cNvPr id="4127" name="Google Shape;4127;p69"/>
              <p:cNvGrpSpPr/>
              <p:nvPr/>
            </p:nvGrpSpPr>
            <p:grpSpPr>
              <a:xfrm>
                <a:off x="4107453" y="3271583"/>
                <a:ext cx="153470" cy="110275"/>
                <a:chOff x="4107453" y="3271583"/>
                <a:chExt cx="153470" cy="110275"/>
              </a:xfrm>
            </p:grpSpPr>
            <p:sp>
              <p:nvSpPr>
                <p:cNvPr id="4128" name="Google Shape;4128;p6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9"/>
              <p:cNvGrpSpPr/>
              <p:nvPr/>
            </p:nvGrpSpPr>
            <p:grpSpPr>
              <a:xfrm>
                <a:off x="4136947" y="3258865"/>
                <a:ext cx="31499" cy="27001"/>
                <a:chOff x="4136947" y="3258865"/>
                <a:chExt cx="31499" cy="27001"/>
              </a:xfrm>
            </p:grpSpPr>
            <p:sp>
              <p:nvSpPr>
                <p:cNvPr id="4133" name="Google Shape;4133;p6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9"/>
              <p:cNvGrpSpPr/>
              <p:nvPr/>
            </p:nvGrpSpPr>
            <p:grpSpPr>
              <a:xfrm>
                <a:off x="4084715" y="3266478"/>
                <a:ext cx="31468" cy="26898"/>
                <a:chOff x="4084715" y="3266478"/>
                <a:chExt cx="31468" cy="26898"/>
              </a:xfrm>
            </p:grpSpPr>
            <p:sp>
              <p:nvSpPr>
                <p:cNvPr id="4136" name="Google Shape;4136;p6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9"/>
              <p:cNvGrpSpPr/>
              <p:nvPr/>
            </p:nvGrpSpPr>
            <p:grpSpPr>
              <a:xfrm>
                <a:off x="4159213" y="3279849"/>
                <a:ext cx="31405" cy="26945"/>
                <a:chOff x="4159213" y="3279849"/>
                <a:chExt cx="31405" cy="26945"/>
              </a:xfrm>
            </p:grpSpPr>
            <p:sp>
              <p:nvSpPr>
                <p:cNvPr id="4139" name="Google Shape;4139;p6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9"/>
              <p:cNvGrpSpPr/>
              <p:nvPr/>
            </p:nvGrpSpPr>
            <p:grpSpPr>
              <a:xfrm>
                <a:off x="4201550" y="3266502"/>
                <a:ext cx="31405" cy="26883"/>
                <a:chOff x="4201550" y="3266502"/>
                <a:chExt cx="31405" cy="26883"/>
              </a:xfrm>
            </p:grpSpPr>
            <p:sp>
              <p:nvSpPr>
                <p:cNvPr id="4142" name="Google Shape;4142;p6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9"/>
              <p:cNvGrpSpPr/>
              <p:nvPr/>
            </p:nvGrpSpPr>
            <p:grpSpPr>
              <a:xfrm>
                <a:off x="4201550" y="3338278"/>
                <a:ext cx="31405" cy="26930"/>
                <a:chOff x="4201550" y="3338278"/>
                <a:chExt cx="31405" cy="26930"/>
              </a:xfrm>
            </p:grpSpPr>
            <p:sp>
              <p:nvSpPr>
                <p:cNvPr id="4145" name="Google Shape;4145;p6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9"/>
              <p:cNvGrpSpPr/>
              <p:nvPr/>
            </p:nvGrpSpPr>
            <p:grpSpPr>
              <a:xfrm>
                <a:off x="4238272" y="3369132"/>
                <a:ext cx="31405" cy="27001"/>
                <a:chOff x="4238272" y="3369132"/>
                <a:chExt cx="31405" cy="27001"/>
              </a:xfrm>
            </p:grpSpPr>
            <p:sp>
              <p:nvSpPr>
                <p:cNvPr id="4148" name="Google Shape;4148;p6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0" name="Google Shape;4150;p69"/>
            <p:cNvGrpSpPr/>
            <p:nvPr/>
          </p:nvGrpSpPr>
          <p:grpSpPr>
            <a:xfrm>
              <a:off x="4068639" y="3200169"/>
              <a:ext cx="77643" cy="37272"/>
              <a:chOff x="4068639" y="3200169"/>
              <a:chExt cx="77643" cy="37272"/>
            </a:xfrm>
          </p:grpSpPr>
          <p:sp>
            <p:nvSpPr>
              <p:cNvPr id="4151" name="Google Shape;4151;p6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69"/>
              <p:cNvGrpSpPr/>
              <p:nvPr/>
            </p:nvGrpSpPr>
            <p:grpSpPr>
              <a:xfrm>
                <a:off x="4114878" y="3200169"/>
                <a:ext cx="31405" cy="26993"/>
                <a:chOff x="4114878" y="3200169"/>
                <a:chExt cx="31405" cy="26993"/>
              </a:xfrm>
            </p:grpSpPr>
            <p:sp>
              <p:nvSpPr>
                <p:cNvPr id="4153" name="Google Shape;4153;p6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69"/>
              <p:cNvGrpSpPr/>
              <p:nvPr/>
            </p:nvGrpSpPr>
            <p:grpSpPr>
              <a:xfrm>
                <a:off x="4068639" y="3210535"/>
                <a:ext cx="31499" cy="26906"/>
                <a:chOff x="4068639" y="3210535"/>
                <a:chExt cx="31499" cy="26906"/>
              </a:xfrm>
            </p:grpSpPr>
            <p:sp>
              <p:nvSpPr>
                <p:cNvPr id="4156" name="Google Shape;4156;p6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8" name="Google Shape;4158;p69"/>
            <p:cNvGrpSpPr/>
            <p:nvPr/>
          </p:nvGrpSpPr>
          <p:grpSpPr>
            <a:xfrm>
              <a:off x="3869702" y="3066935"/>
              <a:ext cx="382664" cy="190294"/>
              <a:chOff x="3869702" y="3066935"/>
              <a:chExt cx="382664" cy="190294"/>
            </a:xfrm>
          </p:grpSpPr>
          <p:grpSp>
            <p:nvGrpSpPr>
              <p:cNvPr id="4159" name="Google Shape;4159;p69"/>
              <p:cNvGrpSpPr/>
              <p:nvPr/>
            </p:nvGrpSpPr>
            <p:grpSpPr>
              <a:xfrm>
                <a:off x="3888633" y="3082351"/>
                <a:ext cx="351172" cy="160698"/>
                <a:chOff x="3888633" y="3082351"/>
                <a:chExt cx="351172" cy="160698"/>
              </a:xfrm>
            </p:grpSpPr>
            <p:sp>
              <p:nvSpPr>
                <p:cNvPr id="4160" name="Google Shape;4160;p6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69"/>
              <p:cNvGrpSpPr/>
              <p:nvPr/>
            </p:nvGrpSpPr>
            <p:grpSpPr>
              <a:xfrm>
                <a:off x="4143703" y="3066935"/>
                <a:ext cx="37783" cy="32357"/>
                <a:chOff x="4143703" y="3066935"/>
                <a:chExt cx="37783" cy="32357"/>
              </a:xfrm>
            </p:grpSpPr>
            <p:sp>
              <p:nvSpPr>
                <p:cNvPr id="4167" name="Google Shape;4167;p6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69"/>
              <p:cNvGrpSpPr/>
              <p:nvPr/>
            </p:nvGrpSpPr>
            <p:grpSpPr>
              <a:xfrm>
                <a:off x="4044565" y="3103563"/>
                <a:ext cx="37783" cy="32451"/>
                <a:chOff x="4044565" y="3103563"/>
                <a:chExt cx="37783" cy="32451"/>
              </a:xfrm>
            </p:grpSpPr>
            <p:sp>
              <p:nvSpPr>
                <p:cNvPr id="4170" name="Google Shape;4170;p6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9"/>
              <p:cNvGrpSpPr/>
              <p:nvPr/>
            </p:nvGrpSpPr>
            <p:grpSpPr>
              <a:xfrm>
                <a:off x="4017454" y="3188237"/>
                <a:ext cx="37776" cy="32357"/>
                <a:chOff x="4017454" y="3188237"/>
                <a:chExt cx="37776" cy="32357"/>
              </a:xfrm>
            </p:grpSpPr>
            <p:sp>
              <p:nvSpPr>
                <p:cNvPr id="4173" name="Google Shape;4173;p6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9"/>
              <p:cNvGrpSpPr/>
              <p:nvPr/>
            </p:nvGrpSpPr>
            <p:grpSpPr>
              <a:xfrm>
                <a:off x="3921548" y="3157509"/>
                <a:ext cx="37783" cy="32357"/>
                <a:chOff x="3921548" y="3157509"/>
                <a:chExt cx="37783" cy="32357"/>
              </a:xfrm>
            </p:grpSpPr>
            <p:sp>
              <p:nvSpPr>
                <p:cNvPr id="4176" name="Google Shape;4176;p6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69"/>
              <p:cNvGrpSpPr/>
              <p:nvPr/>
            </p:nvGrpSpPr>
            <p:grpSpPr>
              <a:xfrm>
                <a:off x="3939056" y="3211620"/>
                <a:ext cx="37783" cy="32380"/>
                <a:chOff x="3939056" y="3211620"/>
                <a:chExt cx="37783" cy="32380"/>
              </a:xfrm>
            </p:grpSpPr>
            <p:sp>
              <p:nvSpPr>
                <p:cNvPr id="4179" name="Google Shape;4179;p6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69"/>
              <p:cNvGrpSpPr/>
              <p:nvPr/>
            </p:nvGrpSpPr>
            <p:grpSpPr>
              <a:xfrm>
                <a:off x="4176240" y="3136965"/>
                <a:ext cx="31405" cy="26930"/>
                <a:chOff x="4176240" y="3136965"/>
                <a:chExt cx="31405" cy="26930"/>
              </a:xfrm>
            </p:grpSpPr>
            <p:sp>
              <p:nvSpPr>
                <p:cNvPr id="4182" name="Google Shape;4182;p6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69"/>
              <p:cNvGrpSpPr/>
              <p:nvPr/>
            </p:nvGrpSpPr>
            <p:grpSpPr>
              <a:xfrm>
                <a:off x="4133148" y="3152593"/>
                <a:ext cx="31499" cy="27001"/>
                <a:chOff x="4133148" y="3152593"/>
                <a:chExt cx="31499" cy="27001"/>
              </a:xfrm>
            </p:grpSpPr>
            <p:sp>
              <p:nvSpPr>
                <p:cNvPr id="4185" name="Google Shape;4185;p6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9"/>
              <p:cNvGrpSpPr/>
              <p:nvPr/>
            </p:nvGrpSpPr>
            <p:grpSpPr>
              <a:xfrm>
                <a:off x="4220866" y="3073534"/>
                <a:ext cx="31499" cy="26898"/>
                <a:chOff x="4220866" y="3073534"/>
                <a:chExt cx="31499" cy="26898"/>
              </a:xfrm>
            </p:grpSpPr>
            <p:sp>
              <p:nvSpPr>
                <p:cNvPr id="4188" name="Google Shape;4188;p6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69"/>
              <p:cNvGrpSpPr/>
              <p:nvPr/>
            </p:nvGrpSpPr>
            <p:grpSpPr>
              <a:xfrm>
                <a:off x="3869702" y="3230323"/>
                <a:ext cx="31499" cy="26906"/>
                <a:chOff x="3869702" y="3230323"/>
                <a:chExt cx="31499" cy="26906"/>
              </a:xfrm>
            </p:grpSpPr>
            <p:sp>
              <p:nvSpPr>
                <p:cNvPr id="4191" name="Google Shape;4191;p6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3" name="Google Shape;4193;p69"/>
            <p:cNvGrpSpPr/>
            <p:nvPr/>
          </p:nvGrpSpPr>
          <p:grpSpPr>
            <a:xfrm>
              <a:off x="4271383" y="3065882"/>
              <a:ext cx="304556" cy="341663"/>
              <a:chOff x="4271383" y="3065882"/>
              <a:chExt cx="304556" cy="341663"/>
            </a:xfrm>
          </p:grpSpPr>
          <p:grpSp>
            <p:nvGrpSpPr>
              <p:cNvPr id="4194" name="Google Shape;4194;p69"/>
              <p:cNvGrpSpPr/>
              <p:nvPr/>
            </p:nvGrpSpPr>
            <p:grpSpPr>
              <a:xfrm>
                <a:off x="4293838" y="3078639"/>
                <a:ext cx="269353" cy="311973"/>
                <a:chOff x="4293838" y="3078639"/>
                <a:chExt cx="269353" cy="311973"/>
              </a:xfrm>
            </p:grpSpPr>
            <p:sp>
              <p:nvSpPr>
                <p:cNvPr id="4195" name="Google Shape;4195;p6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9"/>
              <p:cNvGrpSpPr/>
              <p:nvPr/>
            </p:nvGrpSpPr>
            <p:grpSpPr>
              <a:xfrm>
                <a:off x="4538164" y="3342061"/>
                <a:ext cx="37776" cy="32380"/>
                <a:chOff x="4538164" y="3342061"/>
                <a:chExt cx="37776" cy="32380"/>
              </a:xfrm>
            </p:grpSpPr>
            <p:sp>
              <p:nvSpPr>
                <p:cNvPr id="4213" name="Google Shape;4213;p6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9"/>
              <p:cNvGrpSpPr/>
              <p:nvPr/>
            </p:nvGrpSpPr>
            <p:grpSpPr>
              <a:xfrm>
                <a:off x="4271383" y="3194742"/>
                <a:ext cx="37783" cy="32420"/>
                <a:chOff x="4271383" y="3194742"/>
                <a:chExt cx="37783" cy="32420"/>
              </a:xfrm>
            </p:grpSpPr>
            <p:sp>
              <p:nvSpPr>
                <p:cNvPr id="4216" name="Google Shape;4216;p6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9"/>
              <p:cNvGrpSpPr/>
              <p:nvPr/>
            </p:nvGrpSpPr>
            <p:grpSpPr>
              <a:xfrm>
                <a:off x="4284416" y="3084058"/>
                <a:ext cx="37783" cy="32357"/>
                <a:chOff x="4284416" y="3084058"/>
                <a:chExt cx="37783" cy="32357"/>
              </a:xfrm>
            </p:grpSpPr>
            <p:sp>
              <p:nvSpPr>
                <p:cNvPr id="4219" name="Google Shape;4219;p6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9"/>
              <p:cNvGrpSpPr/>
              <p:nvPr/>
            </p:nvGrpSpPr>
            <p:grpSpPr>
              <a:xfrm>
                <a:off x="4478697" y="3297561"/>
                <a:ext cx="37776" cy="32451"/>
                <a:chOff x="4478697" y="3297561"/>
                <a:chExt cx="37776" cy="32451"/>
              </a:xfrm>
            </p:grpSpPr>
            <p:sp>
              <p:nvSpPr>
                <p:cNvPr id="4222" name="Google Shape;4222;p6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9"/>
              <p:cNvGrpSpPr/>
              <p:nvPr/>
            </p:nvGrpSpPr>
            <p:grpSpPr>
              <a:xfrm>
                <a:off x="4411813" y="3331711"/>
                <a:ext cx="37776" cy="32451"/>
                <a:chOff x="4411813" y="3331711"/>
                <a:chExt cx="37776" cy="32451"/>
              </a:xfrm>
            </p:grpSpPr>
            <p:sp>
              <p:nvSpPr>
                <p:cNvPr id="4225" name="Google Shape;4225;p6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9"/>
              <p:cNvGrpSpPr/>
              <p:nvPr/>
            </p:nvGrpSpPr>
            <p:grpSpPr>
              <a:xfrm>
                <a:off x="4337984" y="3375188"/>
                <a:ext cx="37776" cy="32357"/>
                <a:chOff x="4337984" y="3375188"/>
                <a:chExt cx="37776" cy="32357"/>
              </a:xfrm>
            </p:grpSpPr>
            <p:sp>
              <p:nvSpPr>
                <p:cNvPr id="4228" name="Google Shape;4228;p6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9"/>
              <p:cNvGrpSpPr/>
              <p:nvPr/>
            </p:nvGrpSpPr>
            <p:grpSpPr>
              <a:xfrm>
                <a:off x="4494867" y="3090530"/>
                <a:ext cx="37878" cy="32451"/>
                <a:chOff x="4494867" y="3090530"/>
                <a:chExt cx="37878" cy="32451"/>
              </a:xfrm>
            </p:grpSpPr>
            <p:sp>
              <p:nvSpPr>
                <p:cNvPr id="4231" name="Google Shape;4231;p6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9"/>
              <p:cNvGrpSpPr/>
              <p:nvPr/>
            </p:nvGrpSpPr>
            <p:grpSpPr>
              <a:xfrm>
                <a:off x="4525124" y="3207774"/>
                <a:ext cx="37783" cy="32420"/>
                <a:chOff x="4525124" y="3207774"/>
                <a:chExt cx="37783" cy="32420"/>
              </a:xfrm>
            </p:grpSpPr>
            <p:sp>
              <p:nvSpPr>
                <p:cNvPr id="4234" name="Google Shape;4234;p6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9"/>
              <p:cNvGrpSpPr/>
              <p:nvPr/>
            </p:nvGrpSpPr>
            <p:grpSpPr>
              <a:xfrm>
                <a:off x="4440544" y="3176479"/>
                <a:ext cx="31499" cy="26898"/>
                <a:chOff x="4440544" y="3176479"/>
                <a:chExt cx="31499" cy="26898"/>
              </a:xfrm>
            </p:grpSpPr>
            <p:sp>
              <p:nvSpPr>
                <p:cNvPr id="4237" name="Google Shape;4237;p6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9"/>
              <p:cNvGrpSpPr/>
              <p:nvPr/>
            </p:nvGrpSpPr>
            <p:grpSpPr>
              <a:xfrm>
                <a:off x="4350545" y="3156400"/>
                <a:ext cx="31405" cy="27001"/>
                <a:chOff x="4350545" y="3156400"/>
                <a:chExt cx="31405" cy="27001"/>
              </a:xfrm>
            </p:grpSpPr>
            <p:sp>
              <p:nvSpPr>
                <p:cNvPr id="4240" name="Google Shape;4240;p6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9"/>
              <p:cNvGrpSpPr/>
              <p:nvPr/>
            </p:nvGrpSpPr>
            <p:grpSpPr>
              <a:xfrm>
                <a:off x="4376703" y="3255058"/>
                <a:ext cx="31405" cy="27001"/>
                <a:chOff x="4376703" y="3255058"/>
                <a:chExt cx="31405" cy="27001"/>
              </a:xfrm>
            </p:grpSpPr>
            <p:sp>
              <p:nvSpPr>
                <p:cNvPr id="4243" name="Google Shape;4243;p6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9"/>
              <p:cNvGrpSpPr/>
              <p:nvPr/>
            </p:nvGrpSpPr>
            <p:grpSpPr>
              <a:xfrm>
                <a:off x="4331322" y="3283656"/>
                <a:ext cx="31405" cy="26945"/>
                <a:chOff x="4331322" y="3283656"/>
                <a:chExt cx="31405" cy="26945"/>
              </a:xfrm>
            </p:grpSpPr>
            <p:sp>
              <p:nvSpPr>
                <p:cNvPr id="4246" name="Google Shape;4246;p6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9"/>
              <p:cNvGrpSpPr/>
              <p:nvPr/>
            </p:nvGrpSpPr>
            <p:grpSpPr>
              <a:xfrm>
                <a:off x="4380510" y="3065882"/>
                <a:ext cx="31405" cy="26938"/>
                <a:chOff x="4380510" y="3065882"/>
                <a:chExt cx="31405" cy="26938"/>
              </a:xfrm>
            </p:grpSpPr>
            <p:sp>
              <p:nvSpPr>
                <p:cNvPr id="4249" name="Google Shape;4249;p6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9"/>
            <p:cNvGrpSpPr/>
            <p:nvPr/>
          </p:nvGrpSpPr>
          <p:grpSpPr>
            <a:xfrm>
              <a:off x="4558998" y="3188237"/>
              <a:ext cx="1280131" cy="1052746"/>
              <a:chOff x="4558998" y="3188237"/>
              <a:chExt cx="1280131" cy="1052746"/>
            </a:xfrm>
          </p:grpSpPr>
          <p:sp>
            <p:nvSpPr>
              <p:cNvPr id="4252" name="Google Shape;4252;p6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3" name="Google Shape;4253;p69"/>
              <p:cNvGrpSpPr/>
              <p:nvPr/>
            </p:nvGrpSpPr>
            <p:grpSpPr>
              <a:xfrm>
                <a:off x="4579164" y="3203653"/>
                <a:ext cx="1244833" cy="1020397"/>
                <a:chOff x="4579164" y="3203653"/>
                <a:chExt cx="1244833" cy="1020397"/>
              </a:xfrm>
            </p:grpSpPr>
            <p:sp>
              <p:nvSpPr>
                <p:cNvPr id="4254" name="Google Shape;4254;p6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6" name="Google Shape;4256;p69"/>
                <p:cNvGrpSpPr/>
                <p:nvPr/>
              </p:nvGrpSpPr>
              <p:grpSpPr>
                <a:xfrm>
                  <a:off x="4579164" y="3203653"/>
                  <a:ext cx="1244833" cy="1020397"/>
                  <a:chOff x="4579164" y="3203653"/>
                  <a:chExt cx="1244833" cy="1020397"/>
                </a:xfrm>
              </p:grpSpPr>
              <p:sp>
                <p:nvSpPr>
                  <p:cNvPr id="4257" name="Google Shape;4257;p6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9" name="Google Shape;4259;p69"/>
                  <p:cNvGrpSpPr/>
                  <p:nvPr/>
                </p:nvGrpSpPr>
                <p:grpSpPr>
                  <a:xfrm>
                    <a:off x="4579164" y="3203653"/>
                    <a:ext cx="1244833" cy="1020397"/>
                    <a:chOff x="4579164" y="3203653"/>
                    <a:chExt cx="1244833" cy="1020397"/>
                  </a:xfrm>
                </p:grpSpPr>
                <p:sp>
                  <p:nvSpPr>
                    <p:cNvPr id="4260" name="Google Shape;4260;p6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69"/>
                    <p:cNvGrpSpPr/>
                    <p:nvPr/>
                  </p:nvGrpSpPr>
                  <p:grpSpPr>
                    <a:xfrm>
                      <a:off x="4579164" y="3203653"/>
                      <a:ext cx="1244833" cy="1020397"/>
                      <a:chOff x="4579164" y="3203653"/>
                      <a:chExt cx="1244833" cy="1020397"/>
                    </a:xfrm>
                  </p:grpSpPr>
                  <p:sp>
                    <p:nvSpPr>
                      <p:cNvPr id="4269" name="Google Shape;4269;p6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3" name="Google Shape;4283;p69"/>
                      <p:cNvGrpSpPr/>
                      <p:nvPr/>
                    </p:nvGrpSpPr>
                    <p:grpSpPr>
                      <a:xfrm>
                        <a:off x="4579164" y="3203653"/>
                        <a:ext cx="1244833" cy="1020397"/>
                        <a:chOff x="4579164" y="3203653"/>
                        <a:chExt cx="1244833" cy="1020397"/>
                      </a:xfrm>
                    </p:grpSpPr>
                    <p:sp>
                      <p:nvSpPr>
                        <p:cNvPr id="4284" name="Google Shape;4284;p6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9"/>
                        <p:cNvGrpSpPr/>
                        <p:nvPr/>
                      </p:nvGrpSpPr>
                      <p:grpSpPr>
                        <a:xfrm>
                          <a:off x="4579164" y="3203653"/>
                          <a:ext cx="1244833" cy="1020397"/>
                          <a:chOff x="4579164" y="3203653"/>
                          <a:chExt cx="1244833" cy="1020397"/>
                        </a:xfrm>
                      </p:grpSpPr>
                      <p:sp>
                        <p:nvSpPr>
                          <p:cNvPr id="4309" name="Google Shape;4309;p6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0" name="Google Shape;4310;p69"/>
                          <p:cNvGrpSpPr/>
                          <p:nvPr/>
                        </p:nvGrpSpPr>
                        <p:grpSpPr>
                          <a:xfrm>
                            <a:off x="4579164" y="3203653"/>
                            <a:ext cx="1244833" cy="1020397"/>
                            <a:chOff x="4579164" y="3203653"/>
                            <a:chExt cx="1244833" cy="1020397"/>
                          </a:xfrm>
                        </p:grpSpPr>
                        <p:sp>
                          <p:nvSpPr>
                            <p:cNvPr id="4311" name="Google Shape;4311;p6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9"/>
                            <p:cNvGrpSpPr/>
                            <p:nvPr/>
                          </p:nvGrpSpPr>
                          <p:grpSpPr>
                            <a:xfrm>
                              <a:off x="4579164" y="3203653"/>
                              <a:ext cx="1244833" cy="1020397"/>
                              <a:chOff x="4579164" y="3203653"/>
                              <a:chExt cx="1244833" cy="1020397"/>
                            </a:xfrm>
                          </p:grpSpPr>
                          <p:sp>
                            <p:nvSpPr>
                              <p:cNvPr id="4319" name="Google Shape;4319;p6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2" name="Google Shape;4332;p69"/>
                              <p:cNvGrpSpPr/>
                              <p:nvPr/>
                            </p:nvGrpSpPr>
                            <p:grpSpPr>
                              <a:xfrm>
                                <a:off x="4579164" y="3203653"/>
                                <a:ext cx="1244833" cy="1020397"/>
                                <a:chOff x="4579164" y="3203653"/>
                                <a:chExt cx="1244833" cy="1020397"/>
                              </a:xfrm>
                            </p:grpSpPr>
                            <p:sp>
                              <p:nvSpPr>
                                <p:cNvPr id="4333" name="Google Shape;4333;p6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0" name="Google Shape;4340;p69"/>
                                <p:cNvGrpSpPr/>
                                <p:nvPr/>
                              </p:nvGrpSpPr>
                              <p:grpSpPr>
                                <a:xfrm>
                                  <a:off x="4579164" y="3203653"/>
                                  <a:ext cx="1244833" cy="1020397"/>
                                  <a:chOff x="4579164" y="3203653"/>
                                  <a:chExt cx="1244833" cy="1020397"/>
                                </a:xfrm>
                              </p:grpSpPr>
                              <p:sp>
                                <p:nvSpPr>
                                  <p:cNvPr id="4341" name="Google Shape;4341;p6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69"/>
                                  <p:cNvGrpSpPr/>
                                  <p:nvPr/>
                                </p:nvGrpSpPr>
                                <p:grpSpPr>
                                  <a:xfrm>
                                    <a:off x="4579164" y="3203653"/>
                                    <a:ext cx="1244833" cy="1020397"/>
                                    <a:chOff x="4579164" y="3203653"/>
                                    <a:chExt cx="1244833" cy="1020397"/>
                                  </a:xfrm>
                                </p:grpSpPr>
                                <p:sp>
                                  <p:nvSpPr>
                                    <p:cNvPr id="4347" name="Google Shape;4347;p6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51" name="Google Shape;4351;p6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54" name="Google Shape;4354;p6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55" name="Google Shape;4355;p69"/>
              <p:cNvGrpSpPr/>
              <p:nvPr/>
            </p:nvGrpSpPr>
            <p:grpSpPr>
              <a:xfrm>
                <a:off x="4595437" y="3598775"/>
                <a:ext cx="37776" cy="32451"/>
                <a:chOff x="4595437" y="3598775"/>
                <a:chExt cx="37776" cy="32451"/>
              </a:xfrm>
            </p:grpSpPr>
            <p:sp>
              <p:nvSpPr>
                <p:cNvPr id="4356" name="Google Shape;4356;p6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9"/>
              <p:cNvGrpSpPr/>
              <p:nvPr/>
            </p:nvGrpSpPr>
            <p:grpSpPr>
              <a:xfrm>
                <a:off x="4641864" y="3524443"/>
                <a:ext cx="37776" cy="32380"/>
                <a:chOff x="4641864" y="3524443"/>
                <a:chExt cx="37776" cy="32380"/>
              </a:xfrm>
            </p:grpSpPr>
            <p:sp>
              <p:nvSpPr>
                <p:cNvPr id="4359" name="Google Shape;4359;p6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69"/>
              <p:cNvGrpSpPr/>
              <p:nvPr/>
            </p:nvGrpSpPr>
            <p:grpSpPr>
              <a:xfrm>
                <a:off x="4648431" y="3893901"/>
                <a:ext cx="37776" cy="32357"/>
                <a:chOff x="4648431" y="3893901"/>
                <a:chExt cx="37776" cy="32357"/>
              </a:xfrm>
            </p:grpSpPr>
            <p:sp>
              <p:nvSpPr>
                <p:cNvPr id="4362" name="Google Shape;4362;p6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69"/>
              <p:cNvGrpSpPr/>
              <p:nvPr/>
            </p:nvGrpSpPr>
            <p:grpSpPr>
              <a:xfrm>
                <a:off x="4567752" y="3722908"/>
                <a:ext cx="37870" cy="32380"/>
                <a:chOff x="4567752" y="3722908"/>
                <a:chExt cx="37870" cy="32380"/>
              </a:xfrm>
            </p:grpSpPr>
            <p:sp>
              <p:nvSpPr>
                <p:cNvPr id="4365" name="Google Shape;4365;p6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9"/>
              <p:cNvGrpSpPr/>
              <p:nvPr/>
            </p:nvGrpSpPr>
            <p:grpSpPr>
              <a:xfrm>
                <a:off x="4617506" y="3652052"/>
                <a:ext cx="37783" cy="32357"/>
                <a:chOff x="4617506" y="3652052"/>
                <a:chExt cx="37783" cy="32357"/>
              </a:xfrm>
            </p:grpSpPr>
            <p:sp>
              <p:nvSpPr>
                <p:cNvPr id="4368" name="Google Shape;4368;p6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9"/>
              <p:cNvGrpSpPr/>
              <p:nvPr/>
            </p:nvGrpSpPr>
            <p:grpSpPr>
              <a:xfrm>
                <a:off x="4739005" y="3554149"/>
                <a:ext cx="37870" cy="32357"/>
                <a:chOff x="4739005" y="3554149"/>
                <a:chExt cx="37870" cy="32357"/>
              </a:xfrm>
            </p:grpSpPr>
            <p:sp>
              <p:nvSpPr>
                <p:cNvPr id="4371" name="Google Shape;4371;p6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9"/>
              <p:cNvGrpSpPr/>
              <p:nvPr/>
            </p:nvGrpSpPr>
            <p:grpSpPr>
              <a:xfrm>
                <a:off x="4806557" y="3630258"/>
                <a:ext cx="37776" cy="32364"/>
                <a:chOff x="4806557" y="3630258"/>
                <a:chExt cx="37776" cy="32364"/>
              </a:xfrm>
            </p:grpSpPr>
            <p:sp>
              <p:nvSpPr>
                <p:cNvPr id="4374" name="Google Shape;4374;p6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9"/>
              <p:cNvGrpSpPr/>
              <p:nvPr/>
            </p:nvGrpSpPr>
            <p:grpSpPr>
              <a:xfrm>
                <a:off x="4737007" y="4004357"/>
                <a:ext cx="37870" cy="32357"/>
                <a:chOff x="4737007" y="4004357"/>
                <a:chExt cx="37870" cy="32357"/>
              </a:xfrm>
            </p:grpSpPr>
            <p:sp>
              <p:nvSpPr>
                <p:cNvPr id="4377" name="Google Shape;4377;p6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9"/>
              <p:cNvGrpSpPr/>
              <p:nvPr/>
            </p:nvGrpSpPr>
            <p:grpSpPr>
              <a:xfrm>
                <a:off x="4773634" y="4208627"/>
                <a:ext cx="37776" cy="32357"/>
                <a:chOff x="4773634" y="4208627"/>
                <a:chExt cx="37776" cy="32357"/>
              </a:xfrm>
            </p:grpSpPr>
            <p:sp>
              <p:nvSpPr>
                <p:cNvPr id="4380" name="Google Shape;4380;p6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9"/>
              <p:cNvGrpSpPr/>
              <p:nvPr/>
            </p:nvGrpSpPr>
            <p:grpSpPr>
              <a:xfrm>
                <a:off x="4888282" y="4074764"/>
                <a:ext cx="37776" cy="32451"/>
                <a:chOff x="4888282" y="4074764"/>
                <a:chExt cx="37776" cy="32451"/>
              </a:xfrm>
            </p:grpSpPr>
            <p:sp>
              <p:nvSpPr>
                <p:cNvPr id="4383" name="Google Shape;4383;p6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9"/>
              <p:cNvGrpSpPr/>
              <p:nvPr/>
            </p:nvGrpSpPr>
            <p:grpSpPr>
              <a:xfrm>
                <a:off x="4901315" y="3804271"/>
                <a:ext cx="37776" cy="32364"/>
                <a:chOff x="4901315" y="3804271"/>
                <a:chExt cx="37776" cy="32364"/>
              </a:xfrm>
            </p:grpSpPr>
            <p:sp>
              <p:nvSpPr>
                <p:cNvPr id="4386" name="Google Shape;4386;p6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9"/>
              <p:cNvGrpSpPr/>
              <p:nvPr/>
            </p:nvGrpSpPr>
            <p:grpSpPr>
              <a:xfrm>
                <a:off x="4866394" y="3715035"/>
                <a:ext cx="37846" cy="32357"/>
                <a:chOff x="4866394" y="3715035"/>
                <a:chExt cx="37846" cy="32357"/>
              </a:xfrm>
            </p:grpSpPr>
            <p:sp>
              <p:nvSpPr>
                <p:cNvPr id="4389" name="Google Shape;4389;p6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9"/>
              <p:cNvGrpSpPr/>
              <p:nvPr/>
            </p:nvGrpSpPr>
            <p:grpSpPr>
              <a:xfrm>
                <a:off x="4979233" y="3839798"/>
                <a:ext cx="37878" cy="32420"/>
                <a:chOff x="4979233" y="3839798"/>
                <a:chExt cx="37878" cy="32420"/>
              </a:xfrm>
            </p:grpSpPr>
            <p:sp>
              <p:nvSpPr>
                <p:cNvPr id="4392" name="Google Shape;4392;p6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9"/>
              <p:cNvGrpSpPr/>
              <p:nvPr/>
            </p:nvGrpSpPr>
            <p:grpSpPr>
              <a:xfrm>
                <a:off x="4790662" y="3679147"/>
                <a:ext cx="37783" cy="32380"/>
                <a:chOff x="4790662" y="3679147"/>
                <a:chExt cx="37783" cy="32380"/>
              </a:xfrm>
            </p:grpSpPr>
            <p:sp>
              <p:nvSpPr>
                <p:cNvPr id="4395" name="Google Shape;4395;p6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9"/>
              <p:cNvGrpSpPr/>
              <p:nvPr/>
            </p:nvGrpSpPr>
            <p:grpSpPr>
              <a:xfrm>
                <a:off x="4857263" y="3557861"/>
                <a:ext cx="37776" cy="32357"/>
                <a:chOff x="4857263" y="3557861"/>
                <a:chExt cx="37776" cy="32357"/>
              </a:xfrm>
            </p:grpSpPr>
            <p:sp>
              <p:nvSpPr>
                <p:cNvPr id="4398" name="Google Shape;4398;p6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9"/>
              <p:cNvGrpSpPr/>
              <p:nvPr/>
            </p:nvGrpSpPr>
            <p:grpSpPr>
              <a:xfrm>
                <a:off x="4883902" y="3648033"/>
                <a:ext cx="37783" cy="32380"/>
                <a:chOff x="4883902" y="3648033"/>
                <a:chExt cx="37783" cy="32380"/>
              </a:xfrm>
            </p:grpSpPr>
            <p:sp>
              <p:nvSpPr>
                <p:cNvPr id="4401" name="Google Shape;4401;p6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9"/>
              <p:cNvGrpSpPr/>
              <p:nvPr/>
            </p:nvGrpSpPr>
            <p:grpSpPr>
              <a:xfrm>
                <a:off x="4907780" y="3347220"/>
                <a:ext cx="37878" cy="32357"/>
                <a:chOff x="4907780" y="3347220"/>
                <a:chExt cx="37878" cy="32357"/>
              </a:xfrm>
            </p:grpSpPr>
            <p:sp>
              <p:nvSpPr>
                <p:cNvPr id="4404" name="Google Shape;4404;p6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9"/>
              <p:cNvGrpSpPr/>
              <p:nvPr/>
            </p:nvGrpSpPr>
            <p:grpSpPr>
              <a:xfrm>
                <a:off x="5065048" y="3738150"/>
                <a:ext cx="37783" cy="32364"/>
                <a:chOff x="5065048" y="3738150"/>
                <a:chExt cx="37783" cy="32364"/>
              </a:xfrm>
            </p:grpSpPr>
            <p:sp>
              <p:nvSpPr>
                <p:cNvPr id="4407" name="Google Shape;4407;p6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9"/>
              <p:cNvGrpSpPr/>
              <p:nvPr/>
            </p:nvGrpSpPr>
            <p:grpSpPr>
              <a:xfrm>
                <a:off x="5071616" y="3284615"/>
                <a:ext cx="37783" cy="32357"/>
                <a:chOff x="5071616" y="3284615"/>
                <a:chExt cx="37783" cy="32357"/>
              </a:xfrm>
            </p:grpSpPr>
            <p:sp>
              <p:nvSpPr>
                <p:cNvPr id="4410" name="Google Shape;4410;p6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9"/>
              <p:cNvGrpSpPr/>
              <p:nvPr/>
            </p:nvGrpSpPr>
            <p:grpSpPr>
              <a:xfrm>
                <a:off x="5389291" y="3759921"/>
                <a:ext cx="37783" cy="32380"/>
                <a:chOff x="5389291" y="3759921"/>
                <a:chExt cx="37783" cy="32380"/>
              </a:xfrm>
            </p:grpSpPr>
            <p:sp>
              <p:nvSpPr>
                <p:cNvPr id="4413" name="Google Shape;4413;p6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9"/>
              <p:cNvGrpSpPr/>
              <p:nvPr/>
            </p:nvGrpSpPr>
            <p:grpSpPr>
              <a:xfrm>
                <a:off x="5431534" y="3632932"/>
                <a:ext cx="37878" cy="32451"/>
                <a:chOff x="5431534" y="3632932"/>
                <a:chExt cx="37878" cy="32451"/>
              </a:xfrm>
            </p:grpSpPr>
            <p:sp>
              <p:nvSpPr>
                <p:cNvPr id="4416" name="Google Shape;4416;p6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9"/>
              <p:cNvGrpSpPr/>
              <p:nvPr/>
            </p:nvGrpSpPr>
            <p:grpSpPr>
              <a:xfrm>
                <a:off x="5540755" y="3544829"/>
                <a:ext cx="37783" cy="32357"/>
                <a:chOff x="5540755" y="3544829"/>
                <a:chExt cx="37783" cy="32357"/>
              </a:xfrm>
            </p:grpSpPr>
            <p:sp>
              <p:nvSpPr>
                <p:cNvPr id="4419" name="Google Shape;4419;p6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9"/>
              <p:cNvGrpSpPr/>
              <p:nvPr/>
            </p:nvGrpSpPr>
            <p:grpSpPr>
              <a:xfrm>
                <a:off x="5579293" y="3412107"/>
                <a:ext cx="37776" cy="32357"/>
                <a:chOff x="5579293" y="3412107"/>
                <a:chExt cx="37776" cy="32357"/>
              </a:xfrm>
            </p:grpSpPr>
            <p:sp>
              <p:nvSpPr>
                <p:cNvPr id="4422" name="Google Shape;4422;p6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9"/>
              <p:cNvGrpSpPr/>
              <p:nvPr/>
            </p:nvGrpSpPr>
            <p:grpSpPr>
              <a:xfrm>
                <a:off x="5801346" y="3284615"/>
                <a:ext cx="37783" cy="32357"/>
                <a:chOff x="5801346" y="3284615"/>
                <a:chExt cx="37783" cy="32357"/>
              </a:xfrm>
            </p:grpSpPr>
            <p:sp>
              <p:nvSpPr>
                <p:cNvPr id="4425" name="Google Shape;4425;p6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9"/>
              <p:cNvGrpSpPr/>
              <p:nvPr/>
            </p:nvGrpSpPr>
            <p:grpSpPr>
              <a:xfrm>
                <a:off x="5763578" y="3399067"/>
                <a:ext cx="37776" cy="32364"/>
                <a:chOff x="5763578" y="3399067"/>
                <a:chExt cx="37776" cy="32364"/>
              </a:xfrm>
            </p:grpSpPr>
            <p:sp>
              <p:nvSpPr>
                <p:cNvPr id="4428" name="Google Shape;4428;p6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9"/>
              <p:cNvGrpSpPr/>
              <p:nvPr/>
            </p:nvGrpSpPr>
            <p:grpSpPr>
              <a:xfrm>
                <a:off x="5395858" y="3230952"/>
                <a:ext cx="37776" cy="32364"/>
                <a:chOff x="5395858" y="3230952"/>
                <a:chExt cx="37776" cy="32364"/>
              </a:xfrm>
            </p:grpSpPr>
            <p:sp>
              <p:nvSpPr>
                <p:cNvPr id="4431" name="Google Shape;4431;p6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9"/>
              <p:cNvGrpSpPr/>
              <p:nvPr/>
            </p:nvGrpSpPr>
            <p:grpSpPr>
              <a:xfrm>
                <a:off x="5264088" y="3188237"/>
                <a:ext cx="37776" cy="32357"/>
                <a:chOff x="5264088" y="3188237"/>
                <a:chExt cx="37776" cy="32357"/>
              </a:xfrm>
            </p:grpSpPr>
            <p:sp>
              <p:nvSpPr>
                <p:cNvPr id="4434" name="Google Shape;4434;p6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9"/>
              <p:cNvGrpSpPr/>
              <p:nvPr/>
            </p:nvGrpSpPr>
            <p:grpSpPr>
              <a:xfrm>
                <a:off x="5585758" y="3237425"/>
                <a:ext cx="37878" cy="32357"/>
                <a:chOff x="5585758" y="3237425"/>
                <a:chExt cx="37878" cy="32357"/>
              </a:xfrm>
            </p:grpSpPr>
            <p:sp>
              <p:nvSpPr>
                <p:cNvPr id="4437" name="Google Shape;4437;p6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9"/>
              <p:cNvGrpSpPr/>
              <p:nvPr/>
            </p:nvGrpSpPr>
            <p:grpSpPr>
              <a:xfrm>
                <a:off x="4874196" y="3291088"/>
                <a:ext cx="37878" cy="32451"/>
                <a:chOff x="4874196" y="3291088"/>
                <a:chExt cx="37878" cy="32451"/>
              </a:xfrm>
            </p:grpSpPr>
            <p:sp>
              <p:nvSpPr>
                <p:cNvPr id="4440" name="Google Shape;4440;p6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9"/>
              <p:cNvGrpSpPr/>
              <p:nvPr/>
            </p:nvGrpSpPr>
            <p:grpSpPr>
              <a:xfrm>
                <a:off x="5197770" y="3785466"/>
                <a:ext cx="37783" cy="32427"/>
                <a:chOff x="5197770" y="3785466"/>
                <a:chExt cx="37783" cy="32427"/>
              </a:xfrm>
            </p:grpSpPr>
            <p:sp>
              <p:nvSpPr>
                <p:cNvPr id="4443" name="Google Shape;4443;p6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9"/>
              <p:cNvGrpSpPr/>
              <p:nvPr/>
            </p:nvGrpSpPr>
            <p:grpSpPr>
              <a:xfrm>
                <a:off x="5177699" y="3492117"/>
                <a:ext cx="37776" cy="32357"/>
                <a:chOff x="5177699" y="3492117"/>
                <a:chExt cx="37776" cy="32357"/>
              </a:xfrm>
            </p:grpSpPr>
            <p:sp>
              <p:nvSpPr>
                <p:cNvPr id="4446" name="Google Shape;4446;p6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9"/>
              <p:cNvGrpSpPr/>
              <p:nvPr/>
            </p:nvGrpSpPr>
            <p:grpSpPr>
              <a:xfrm>
                <a:off x="5349431" y="3622346"/>
                <a:ext cx="37870" cy="32380"/>
                <a:chOff x="5349431" y="3622346"/>
                <a:chExt cx="37870" cy="32380"/>
              </a:xfrm>
            </p:grpSpPr>
            <p:sp>
              <p:nvSpPr>
                <p:cNvPr id="4449" name="Google Shape;4449;p6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9"/>
              <p:cNvGrpSpPr/>
              <p:nvPr/>
            </p:nvGrpSpPr>
            <p:grpSpPr>
              <a:xfrm>
                <a:off x="5068855" y="3563980"/>
                <a:ext cx="53954" cy="46223"/>
                <a:chOff x="5068855" y="3563980"/>
                <a:chExt cx="53954" cy="46223"/>
              </a:xfrm>
            </p:grpSpPr>
            <p:sp>
              <p:nvSpPr>
                <p:cNvPr id="4452" name="Google Shape;4452;p6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9"/>
              <p:cNvGrpSpPr/>
              <p:nvPr/>
            </p:nvGrpSpPr>
            <p:grpSpPr>
              <a:xfrm>
                <a:off x="5037654" y="3392507"/>
                <a:ext cx="37870" cy="32451"/>
                <a:chOff x="5037654" y="3392507"/>
                <a:chExt cx="37870" cy="32451"/>
              </a:xfrm>
            </p:grpSpPr>
            <p:sp>
              <p:nvSpPr>
                <p:cNvPr id="4455" name="Google Shape;4455;p6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9"/>
              <p:cNvGrpSpPr/>
              <p:nvPr/>
            </p:nvGrpSpPr>
            <p:grpSpPr>
              <a:xfrm>
                <a:off x="5456560" y="3368629"/>
                <a:ext cx="37870" cy="32451"/>
                <a:chOff x="5456560" y="3368629"/>
                <a:chExt cx="37870" cy="32451"/>
              </a:xfrm>
            </p:grpSpPr>
            <p:sp>
              <p:nvSpPr>
                <p:cNvPr id="4458" name="Google Shape;4458;p6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69"/>
              <p:cNvGrpSpPr/>
              <p:nvPr/>
            </p:nvGrpSpPr>
            <p:grpSpPr>
              <a:xfrm>
                <a:off x="4755749" y="3501516"/>
                <a:ext cx="46246" cy="39608"/>
                <a:chOff x="4755749" y="3501516"/>
                <a:chExt cx="46246" cy="39608"/>
              </a:xfrm>
            </p:grpSpPr>
            <p:sp>
              <p:nvSpPr>
                <p:cNvPr id="4461" name="Google Shape;4461;p6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9"/>
              <p:cNvGrpSpPr/>
              <p:nvPr/>
            </p:nvGrpSpPr>
            <p:grpSpPr>
              <a:xfrm>
                <a:off x="4681346" y="3485582"/>
                <a:ext cx="37783" cy="32427"/>
                <a:chOff x="4681346" y="3485582"/>
                <a:chExt cx="37783" cy="32427"/>
              </a:xfrm>
            </p:grpSpPr>
            <p:sp>
              <p:nvSpPr>
                <p:cNvPr id="4464" name="Google Shape;4464;p6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69"/>
              <p:cNvGrpSpPr/>
              <p:nvPr/>
            </p:nvGrpSpPr>
            <p:grpSpPr>
              <a:xfrm>
                <a:off x="4767067" y="3291088"/>
                <a:ext cx="37878" cy="32451"/>
                <a:chOff x="4767067" y="3291088"/>
                <a:chExt cx="37878" cy="32451"/>
              </a:xfrm>
            </p:grpSpPr>
            <p:sp>
              <p:nvSpPr>
                <p:cNvPr id="4467" name="Google Shape;4467;p6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69"/>
              <p:cNvGrpSpPr/>
              <p:nvPr/>
            </p:nvGrpSpPr>
            <p:grpSpPr>
              <a:xfrm>
                <a:off x="4687819" y="3405539"/>
                <a:ext cx="37776" cy="32451"/>
                <a:chOff x="4687819" y="3405539"/>
                <a:chExt cx="37776" cy="32451"/>
              </a:xfrm>
            </p:grpSpPr>
            <p:sp>
              <p:nvSpPr>
                <p:cNvPr id="4470" name="Google Shape;4470;p6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69"/>
              <p:cNvGrpSpPr/>
              <p:nvPr/>
            </p:nvGrpSpPr>
            <p:grpSpPr>
              <a:xfrm>
                <a:off x="4923101" y="3444809"/>
                <a:ext cx="52813" cy="45318"/>
                <a:chOff x="4923101" y="3444809"/>
                <a:chExt cx="52813" cy="45318"/>
              </a:xfrm>
            </p:grpSpPr>
            <p:sp>
              <p:nvSpPr>
                <p:cNvPr id="4473" name="Google Shape;4473;p6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9"/>
              <p:cNvGrpSpPr/>
              <p:nvPr/>
            </p:nvGrpSpPr>
            <p:grpSpPr>
              <a:xfrm>
                <a:off x="4846040" y="3654750"/>
                <a:ext cx="31405" cy="26993"/>
                <a:chOff x="4846040" y="3654750"/>
                <a:chExt cx="31405" cy="26993"/>
              </a:xfrm>
            </p:grpSpPr>
            <p:sp>
              <p:nvSpPr>
                <p:cNvPr id="4476" name="Google Shape;4476;p6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9"/>
              <p:cNvGrpSpPr/>
              <p:nvPr/>
            </p:nvGrpSpPr>
            <p:grpSpPr>
              <a:xfrm>
                <a:off x="4925673" y="3691700"/>
                <a:ext cx="40253" cy="34472"/>
                <a:chOff x="4925673" y="3691700"/>
                <a:chExt cx="40253" cy="34472"/>
              </a:xfrm>
            </p:grpSpPr>
            <p:sp>
              <p:nvSpPr>
                <p:cNvPr id="4479" name="Google Shape;4479;p6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9"/>
              <p:cNvGrpSpPr/>
              <p:nvPr/>
            </p:nvGrpSpPr>
            <p:grpSpPr>
              <a:xfrm>
                <a:off x="4894653" y="3740848"/>
                <a:ext cx="31405" cy="26906"/>
                <a:chOff x="4894653" y="3740848"/>
                <a:chExt cx="31405" cy="26906"/>
              </a:xfrm>
            </p:grpSpPr>
            <p:sp>
              <p:nvSpPr>
                <p:cNvPr id="4482" name="Google Shape;4482;p6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9"/>
              <p:cNvGrpSpPr/>
              <p:nvPr/>
            </p:nvGrpSpPr>
            <p:grpSpPr>
              <a:xfrm>
                <a:off x="4962300" y="3696348"/>
                <a:ext cx="38255" cy="32773"/>
                <a:chOff x="4962300" y="3696348"/>
                <a:chExt cx="38255" cy="32773"/>
              </a:xfrm>
            </p:grpSpPr>
            <p:sp>
              <p:nvSpPr>
                <p:cNvPr id="4485" name="Google Shape;4485;p6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9"/>
              <p:cNvGrpSpPr/>
              <p:nvPr/>
            </p:nvGrpSpPr>
            <p:grpSpPr>
              <a:xfrm>
                <a:off x="4980185" y="3743349"/>
                <a:ext cx="31499" cy="26969"/>
                <a:chOff x="4980185" y="3743349"/>
                <a:chExt cx="31499" cy="26969"/>
              </a:xfrm>
            </p:grpSpPr>
            <p:sp>
              <p:nvSpPr>
                <p:cNvPr id="4488" name="Google Shape;4488;p6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9"/>
              <p:cNvGrpSpPr/>
              <p:nvPr/>
            </p:nvGrpSpPr>
            <p:grpSpPr>
              <a:xfrm>
                <a:off x="5013768" y="3734312"/>
                <a:ext cx="31499" cy="26969"/>
                <a:chOff x="5013768" y="3734312"/>
                <a:chExt cx="31499" cy="26969"/>
              </a:xfrm>
            </p:grpSpPr>
            <p:sp>
              <p:nvSpPr>
                <p:cNvPr id="4491" name="Google Shape;4491;p6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69"/>
              <p:cNvGrpSpPr/>
              <p:nvPr/>
            </p:nvGrpSpPr>
            <p:grpSpPr>
              <a:xfrm>
                <a:off x="5036703" y="3764545"/>
                <a:ext cx="31499" cy="26898"/>
                <a:chOff x="5036703" y="3764545"/>
                <a:chExt cx="31499" cy="26898"/>
              </a:xfrm>
            </p:grpSpPr>
            <p:sp>
              <p:nvSpPr>
                <p:cNvPr id="4494" name="Google Shape;4494;p6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9"/>
              <p:cNvGrpSpPr/>
              <p:nvPr/>
            </p:nvGrpSpPr>
            <p:grpSpPr>
              <a:xfrm>
                <a:off x="4953546" y="3768352"/>
                <a:ext cx="31405" cy="26898"/>
                <a:chOff x="4953546" y="3768352"/>
                <a:chExt cx="31405" cy="26898"/>
              </a:xfrm>
            </p:grpSpPr>
            <p:sp>
              <p:nvSpPr>
                <p:cNvPr id="4497" name="Google Shape;4497;p6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9"/>
              <p:cNvGrpSpPr/>
              <p:nvPr/>
            </p:nvGrpSpPr>
            <p:grpSpPr>
              <a:xfrm>
                <a:off x="4964770" y="3814016"/>
                <a:ext cx="31499" cy="26993"/>
                <a:chOff x="4964770" y="3814016"/>
                <a:chExt cx="31499" cy="26993"/>
              </a:xfrm>
            </p:grpSpPr>
            <p:sp>
              <p:nvSpPr>
                <p:cNvPr id="4500" name="Google Shape;4500;p6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9"/>
              <p:cNvGrpSpPr/>
              <p:nvPr/>
            </p:nvGrpSpPr>
            <p:grpSpPr>
              <a:xfrm>
                <a:off x="4923290" y="3800504"/>
                <a:ext cx="31468" cy="26898"/>
                <a:chOff x="4923290" y="3800504"/>
                <a:chExt cx="31468" cy="26898"/>
              </a:xfrm>
            </p:grpSpPr>
            <p:sp>
              <p:nvSpPr>
                <p:cNvPr id="4503" name="Google Shape;4503;p6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9"/>
              <p:cNvGrpSpPr/>
              <p:nvPr/>
            </p:nvGrpSpPr>
            <p:grpSpPr>
              <a:xfrm>
                <a:off x="5108534" y="3650943"/>
                <a:ext cx="31405" cy="26993"/>
                <a:chOff x="5108534" y="3650943"/>
                <a:chExt cx="31405" cy="26993"/>
              </a:xfrm>
            </p:grpSpPr>
            <p:sp>
              <p:nvSpPr>
                <p:cNvPr id="4506" name="Google Shape;4506;p6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9"/>
              <p:cNvGrpSpPr/>
              <p:nvPr/>
            </p:nvGrpSpPr>
            <p:grpSpPr>
              <a:xfrm>
                <a:off x="5119380" y="3760739"/>
                <a:ext cx="31499" cy="26993"/>
                <a:chOff x="5119380" y="3760739"/>
                <a:chExt cx="31499" cy="26993"/>
              </a:xfrm>
            </p:grpSpPr>
            <p:sp>
              <p:nvSpPr>
                <p:cNvPr id="4509" name="Google Shape;4509;p6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9"/>
              <p:cNvGrpSpPr/>
              <p:nvPr/>
            </p:nvGrpSpPr>
            <p:grpSpPr>
              <a:xfrm>
                <a:off x="5119380" y="3788235"/>
                <a:ext cx="31499" cy="26993"/>
                <a:chOff x="5119380" y="3788235"/>
                <a:chExt cx="31499" cy="26993"/>
              </a:xfrm>
            </p:grpSpPr>
            <p:sp>
              <p:nvSpPr>
                <p:cNvPr id="4512" name="Google Shape;4512;p6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9"/>
              <p:cNvGrpSpPr/>
              <p:nvPr/>
            </p:nvGrpSpPr>
            <p:grpSpPr>
              <a:xfrm>
                <a:off x="5158005" y="3875284"/>
                <a:ext cx="31405" cy="27001"/>
                <a:chOff x="5158005" y="3875284"/>
                <a:chExt cx="31405" cy="27001"/>
              </a:xfrm>
            </p:grpSpPr>
            <p:sp>
              <p:nvSpPr>
                <p:cNvPr id="4515" name="Google Shape;4515;p6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9"/>
              <p:cNvGrpSpPr/>
              <p:nvPr/>
            </p:nvGrpSpPr>
            <p:grpSpPr>
              <a:xfrm>
                <a:off x="5233163" y="3764545"/>
                <a:ext cx="31499" cy="26898"/>
                <a:chOff x="5233163" y="3764545"/>
                <a:chExt cx="31499" cy="26898"/>
              </a:xfrm>
            </p:grpSpPr>
            <p:sp>
              <p:nvSpPr>
                <p:cNvPr id="4518" name="Google Shape;4518;p6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9"/>
              <p:cNvGrpSpPr/>
              <p:nvPr/>
            </p:nvGrpSpPr>
            <p:grpSpPr>
              <a:xfrm>
                <a:off x="5276168" y="3805545"/>
                <a:ext cx="31499" cy="26906"/>
                <a:chOff x="5276168" y="3805545"/>
                <a:chExt cx="31499" cy="26906"/>
              </a:xfrm>
            </p:grpSpPr>
            <p:sp>
              <p:nvSpPr>
                <p:cNvPr id="4521" name="Google Shape;4521;p6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9"/>
              <p:cNvGrpSpPr/>
              <p:nvPr/>
            </p:nvGrpSpPr>
            <p:grpSpPr>
              <a:xfrm>
                <a:off x="5294053" y="3851933"/>
                <a:ext cx="31405" cy="26945"/>
                <a:chOff x="5294053" y="3851933"/>
                <a:chExt cx="31405" cy="26945"/>
              </a:xfrm>
            </p:grpSpPr>
            <p:sp>
              <p:nvSpPr>
                <p:cNvPr id="4524" name="Google Shape;4524;p6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9"/>
              <p:cNvGrpSpPr/>
              <p:nvPr/>
            </p:nvGrpSpPr>
            <p:grpSpPr>
              <a:xfrm>
                <a:off x="5341723" y="3851902"/>
                <a:ext cx="31405" cy="26977"/>
                <a:chOff x="5341723" y="3851902"/>
                <a:chExt cx="31405" cy="26977"/>
              </a:xfrm>
            </p:grpSpPr>
            <p:sp>
              <p:nvSpPr>
                <p:cNvPr id="4527" name="Google Shape;4527;p6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9"/>
              <p:cNvGrpSpPr/>
              <p:nvPr/>
            </p:nvGrpSpPr>
            <p:grpSpPr>
              <a:xfrm>
                <a:off x="5054871" y="3507855"/>
                <a:ext cx="31405" cy="26993"/>
                <a:chOff x="5054871" y="3507855"/>
                <a:chExt cx="31405" cy="26993"/>
              </a:xfrm>
            </p:grpSpPr>
            <p:sp>
              <p:nvSpPr>
                <p:cNvPr id="4530" name="Google Shape;4530;p6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9"/>
              <p:cNvGrpSpPr/>
              <p:nvPr/>
            </p:nvGrpSpPr>
            <p:grpSpPr>
              <a:xfrm>
                <a:off x="4876579" y="3675325"/>
                <a:ext cx="31405" cy="26969"/>
                <a:chOff x="4876579" y="3675325"/>
                <a:chExt cx="31405" cy="26969"/>
              </a:xfrm>
            </p:grpSpPr>
            <p:sp>
              <p:nvSpPr>
                <p:cNvPr id="4533" name="Google Shape;4533;p6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9"/>
              <p:cNvGrpSpPr/>
              <p:nvPr/>
            </p:nvGrpSpPr>
            <p:grpSpPr>
              <a:xfrm>
                <a:off x="4842233" y="3688333"/>
                <a:ext cx="31405" cy="26993"/>
                <a:chOff x="4842233" y="3688333"/>
                <a:chExt cx="31405" cy="26993"/>
              </a:xfrm>
            </p:grpSpPr>
            <p:sp>
              <p:nvSpPr>
                <p:cNvPr id="4536" name="Google Shape;4536;p6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9"/>
              <p:cNvGrpSpPr/>
              <p:nvPr/>
            </p:nvGrpSpPr>
            <p:grpSpPr>
              <a:xfrm>
                <a:off x="5187876" y="3608032"/>
                <a:ext cx="31405" cy="27001"/>
                <a:chOff x="5187876" y="3608032"/>
                <a:chExt cx="31405" cy="27001"/>
              </a:xfrm>
            </p:grpSpPr>
            <p:sp>
              <p:nvSpPr>
                <p:cNvPr id="4539" name="Google Shape;4539;p6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1" name="Google Shape;4541;p6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3" name="Google Shape;4543;p69"/>
              <p:cNvGrpSpPr/>
              <p:nvPr/>
            </p:nvGrpSpPr>
            <p:grpSpPr>
              <a:xfrm>
                <a:off x="5269224" y="3304167"/>
                <a:ext cx="40253" cy="34402"/>
                <a:chOff x="5269224" y="3304167"/>
                <a:chExt cx="40253" cy="34402"/>
              </a:xfrm>
            </p:grpSpPr>
            <p:sp>
              <p:nvSpPr>
                <p:cNvPr id="4544" name="Google Shape;4544;p6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9"/>
              <p:cNvGrpSpPr/>
              <p:nvPr/>
            </p:nvGrpSpPr>
            <p:grpSpPr>
              <a:xfrm>
                <a:off x="5327354" y="3476615"/>
                <a:ext cx="49864" cy="42723"/>
                <a:chOff x="5327354" y="3476615"/>
                <a:chExt cx="49864" cy="42723"/>
              </a:xfrm>
            </p:grpSpPr>
            <p:sp>
              <p:nvSpPr>
                <p:cNvPr id="4547" name="Google Shape;4547;p6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9" name="Google Shape;4549;p6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1" name="Google Shape;4551;p69"/>
              <p:cNvGrpSpPr/>
              <p:nvPr/>
            </p:nvGrpSpPr>
            <p:grpSpPr>
              <a:xfrm>
                <a:off x="5341723" y="3775957"/>
                <a:ext cx="31405" cy="26898"/>
                <a:chOff x="5341723" y="3775957"/>
                <a:chExt cx="31405" cy="26898"/>
              </a:xfrm>
            </p:grpSpPr>
            <p:sp>
              <p:nvSpPr>
                <p:cNvPr id="4552" name="Google Shape;4552;p6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69"/>
              <p:cNvGrpSpPr/>
              <p:nvPr/>
            </p:nvGrpSpPr>
            <p:grpSpPr>
              <a:xfrm>
                <a:off x="5439053" y="3699274"/>
                <a:ext cx="31405" cy="26898"/>
                <a:chOff x="5439053" y="3699274"/>
                <a:chExt cx="31405" cy="26898"/>
              </a:xfrm>
            </p:grpSpPr>
            <p:sp>
              <p:nvSpPr>
                <p:cNvPr id="4555" name="Google Shape;4555;p6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69"/>
              <p:cNvGrpSpPr/>
              <p:nvPr/>
            </p:nvGrpSpPr>
            <p:grpSpPr>
              <a:xfrm>
                <a:off x="5412414" y="3622307"/>
                <a:ext cx="31499" cy="26993"/>
                <a:chOff x="5412414" y="3622307"/>
                <a:chExt cx="31499" cy="26993"/>
              </a:xfrm>
            </p:grpSpPr>
            <p:sp>
              <p:nvSpPr>
                <p:cNvPr id="4558" name="Google Shape;4558;p6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69"/>
              <p:cNvGrpSpPr/>
              <p:nvPr/>
            </p:nvGrpSpPr>
            <p:grpSpPr>
              <a:xfrm>
                <a:off x="5476254" y="3473949"/>
                <a:ext cx="26835" cy="26930"/>
                <a:chOff x="5476254" y="3473949"/>
                <a:chExt cx="26835" cy="26930"/>
              </a:xfrm>
            </p:grpSpPr>
            <p:sp>
              <p:nvSpPr>
                <p:cNvPr id="4561" name="Google Shape;4561;p6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69"/>
              <p:cNvGrpSpPr/>
              <p:nvPr/>
            </p:nvGrpSpPr>
            <p:grpSpPr>
              <a:xfrm>
                <a:off x="5564547" y="3481594"/>
                <a:ext cx="31397" cy="26898"/>
                <a:chOff x="5564547" y="3481594"/>
                <a:chExt cx="31397" cy="26898"/>
              </a:xfrm>
            </p:grpSpPr>
            <p:sp>
              <p:nvSpPr>
                <p:cNvPr id="4564" name="Google Shape;4564;p6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69"/>
              <p:cNvGrpSpPr/>
              <p:nvPr/>
            </p:nvGrpSpPr>
            <p:grpSpPr>
              <a:xfrm>
                <a:off x="5534101" y="3470174"/>
                <a:ext cx="31397" cy="26906"/>
                <a:chOff x="5534101" y="3470174"/>
                <a:chExt cx="31397" cy="26906"/>
              </a:xfrm>
            </p:grpSpPr>
            <p:sp>
              <p:nvSpPr>
                <p:cNvPr id="4567" name="Google Shape;4567;p6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9"/>
              <p:cNvGrpSpPr/>
              <p:nvPr/>
            </p:nvGrpSpPr>
            <p:grpSpPr>
              <a:xfrm>
                <a:off x="5610879" y="3314486"/>
                <a:ext cx="31499" cy="26938"/>
                <a:chOff x="5610879" y="3314486"/>
                <a:chExt cx="31499" cy="26938"/>
              </a:xfrm>
            </p:grpSpPr>
            <p:sp>
              <p:nvSpPr>
                <p:cNvPr id="4570" name="Google Shape;4570;p6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69"/>
              <p:cNvGrpSpPr/>
              <p:nvPr/>
            </p:nvGrpSpPr>
            <p:grpSpPr>
              <a:xfrm>
                <a:off x="4834525" y="3501382"/>
                <a:ext cx="31499" cy="26898"/>
                <a:chOff x="4834525" y="3501382"/>
                <a:chExt cx="31499" cy="26898"/>
              </a:xfrm>
            </p:grpSpPr>
            <p:sp>
              <p:nvSpPr>
                <p:cNvPr id="4573" name="Google Shape;4573;p6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69"/>
              <p:cNvGrpSpPr/>
              <p:nvPr/>
            </p:nvGrpSpPr>
            <p:grpSpPr>
              <a:xfrm>
                <a:off x="4898460" y="3580158"/>
                <a:ext cx="31405" cy="26898"/>
                <a:chOff x="4898460" y="3580158"/>
                <a:chExt cx="31405" cy="26898"/>
              </a:xfrm>
            </p:grpSpPr>
            <p:sp>
              <p:nvSpPr>
                <p:cNvPr id="4576" name="Google Shape;4576;p6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9"/>
              <p:cNvGrpSpPr/>
              <p:nvPr/>
            </p:nvGrpSpPr>
            <p:grpSpPr>
              <a:xfrm>
                <a:off x="4882667" y="3608032"/>
                <a:ext cx="31499" cy="27001"/>
                <a:chOff x="4882667" y="3608032"/>
                <a:chExt cx="31499" cy="27001"/>
              </a:xfrm>
            </p:grpSpPr>
            <p:sp>
              <p:nvSpPr>
                <p:cNvPr id="4579" name="Google Shape;4579;p6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69"/>
              <p:cNvGrpSpPr/>
              <p:nvPr/>
            </p:nvGrpSpPr>
            <p:grpSpPr>
              <a:xfrm>
                <a:off x="4843373" y="3631407"/>
                <a:ext cx="16273" cy="16186"/>
                <a:chOff x="4843373" y="3631407"/>
                <a:chExt cx="16273" cy="16186"/>
              </a:xfrm>
            </p:grpSpPr>
            <p:sp>
              <p:nvSpPr>
                <p:cNvPr id="4582" name="Google Shape;4582;p6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69"/>
              <p:cNvGrpSpPr/>
              <p:nvPr/>
            </p:nvGrpSpPr>
            <p:grpSpPr>
              <a:xfrm>
                <a:off x="4727773" y="3591578"/>
                <a:ext cx="31499" cy="26898"/>
                <a:chOff x="4727773" y="3591578"/>
                <a:chExt cx="31499" cy="26898"/>
              </a:xfrm>
            </p:grpSpPr>
            <p:sp>
              <p:nvSpPr>
                <p:cNvPr id="4585" name="Google Shape;4585;p6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7" name="Google Shape;4587;p6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69"/>
              <p:cNvGrpSpPr/>
              <p:nvPr/>
            </p:nvGrpSpPr>
            <p:grpSpPr>
              <a:xfrm>
                <a:off x="4609421" y="3577398"/>
                <a:ext cx="31499" cy="27001"/>
                <a:chOff x="4609421" y="3577398"/>
                <a:chExt cx="31499" cy="27001"/>
              </a:xfrm>
            </p:grpSpPr>
            <p:sp>
              <p:nvSpPr>
                <p:cNvPr id="4590" name="Google Shape;4590;p6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9"/>
              <p:cNvGrpSpPr/>
              <p:nvPr/>
            </p:nvGrpSpPr>
            <p:grpSpPr>
              <a:xfrm>
                <a:off x="4649289" y="3577398"/>
                <a:ext cx="31499" cy="27001"/>
                <a:chOff x="4649289" y="3577398"/>
                <a:chExt cx="31499" cy="27001"/>
              </a:xfrm>
            </p:grpSpPr>
            <p:sp>
              <p:nvSpPr>
                <p:cNvPr id="4593" name="Google Shape;4593;p6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9"/>
              <p:cNvGrpSpPr/>
              <p:nvPr/>
            </p:nvGrpSpPr>
            <p:grpSpPr>
              <a:xfrm>
                <a:off x="4605614" y="3639523"/>
                <a:ext cx="31499" cy="26906"/>
                <a:chOff x="4605614" y="3639523"/>
                <a:chExt cx="31499" cy="26906"/>
              </a:xfrm>
            </p:grpSpPr>
            <p:sp>
              <p:nvSpPr>
                <p:cNvPr id="4596" name="Google Shape;4596;p6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9"/>
              <p:cNvGrpSpPr/>
              <p:nvPr/>
            </p:nvGrpSpPr>
            <p:grpSpPr>
              <a:xfrm>
                <a:off x="4785149" y="3618846"/>
                <a:ext cx="26930" cy="26843"/>
                <a:chOff x="4785149" y="3618846"/>
                <a:chExt cx="26930" cy="26843"/>
              </a:xfrm>
            </p:grpSpPr>
            <p:sp>
              <p:nvSpPr>
                <p:cNvPr id="4599" name="Google Shape;4599;p6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9"/>
              <p:cNvGrpSpPr/>
              <p:nvPr/>
            </p:nvGrpSpPr>
            <p:grpSpPr>
              <a:xfrm>
                <a:off x="4810167" y="3601567"/>
                <a:ext cx="31405" cy="26898"/>
                <a:chOff x="4810167" y="3601567"/>
                <a:chExt cx="31405" cy="26898"/>
              </a:xfrm>
            </p:grpSpPr>
            <p:sp>
              <p:nvSpPr>
                <p:cNvPr id="4602" name="Google Shape;4602;p6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9"/>
              <p:cNvGrpSpPr/>
              <p:nvPr/>
            </p:nvGrpSpPr>
            <p:grpSpPr>
              <a:xfrm>
                <a:off x="4831002" y="3373230"/>
                <a:ext cx="31405" cy="26898"/>
                <a:chOff x="4831002" y="3373230"/>
                <a:chExt cx="31405" cy="26898"/>
              </a:xfrm>
            </p:grpSpPr>
            <p:sp>
              <p:nvSpPr>
                <p:cNvPr id="4605" name="Google Shape;4605;p6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69"/>
              <p:cNvGrpSpPr/>
              <p:nvPr/>
            </p:nvGrpSpPr>
            <p:grpSpPr>
              <a:xfrm>
                <a:off x="4719311" y="3355054"/>
                <a:ext cx="31499" cy="27001"/>
                <a:chOff x="4719311" y="3355054"/>
                <a:chExt cx="31499" cy="27001"/>
              </a:xfrm>
            </p:grpSpPr>
            <p:sp>
              <p:nvSpPr>
                <p:cNvPr id="4608" name="Google Shape;4608;p6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9"/>
              <p:cNvGrpSpPr/>
              <p:nvPr/>
            </p:nvGrpSpPr>
            <p:grpSpPr>
              <a:xfrm>
                <a:off x="4798755" y="3450260"/>
                <a:ext cx="26930" cy="26930"/>
                <a:chOff x="4798755" y="3450260"/>
                <a:chExt cx="26930" cy="26930"/>
              </a:xfrm>
            </p:grpSpPr>
            <p:sp>
              <p:nvSpPr>
                <p:cNvPr id="4611" name="Google Shape;4611;p6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9"/>
              <p:cNvGrpSpPr/>
              <p:nvPr/>
            </p:nvGrpSpPr>
            <p:grpSpPr>
              <a:xfrm>
                <a:off x="4645576" y="3467555"/>
                <a:ext cx="31405" cy="26953"/>
                <a:chOff x="4645576" y="3467555"/>
                <a:chExt cx="31405" cy="26953"/>
              </a:xfrm>
            </p:grpSpPr>
            <p:sp>
              <p:nvSpPr>
                <p:cNvPr id="4614" name="Google Shape;4614;p6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9"/>
              <p:cNvGrpSpPr/>
              <p:nvPr/>
            </p:nvGrpSpPr>
            <p:grpSpPr>
              <a:xfrm>
                <a:off x="4687631" y="3583965"/>
                <a:ext cx="31499" cy="26898"/>
                <a:chOff x="4687631" y="3583965"/>
                <a:chExt cx="31499" cy="26898"/>
              </a:xfrm>
            </p:grpSpPr>
            <p:sp>
              <p:nvSpPr>
                <p:cNvPr id="4617" name="Google Shape;4617;p6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9"/>
              <p:cNvGrpSpPr/>
              <p:nvPr/>
            </p:nvGrpSpPr>
            <p:grpSpPr>
              <a:xfrm>
                <a:off x="4719311" y="3471314"/>
                <a:ext cx="31499" cy="27001"/>
                <a:chOff x="4719311" y="3471314"/>
                <a:chExt cx="31499" cy="27001"/>
              </a:xfrm>
            </p:grpSpPr>
            <p:sp>
              <p:nvSpPr>
                <p:cNvPr id="4620" name="Google Shape;4620;p6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9"/>
              <p:cNvGrpSpPr/>
              <p:nvPr/>
            </p:nvGrpSpPr>
            <p:grpSpPr>
              <a:xfrm>
                <a:off x="4719311" y="3434404"/>
                <a:ext cx="31499" cy="26898"/>
                <a:chOff x="4719311" y="3434404"/>
                <a:chExt cx="31499" cy="26898"/>
              </a:xfrm>
            </p:grpSpPr>
            <p:sp>
              <p:nvSpPr>
                <p:cNvPr id="4623" name="Google Shape;4623;p6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9"/>
              <p:cNvGrpSpPr/>
              <p:nvPr/>
            </p:nvGrpSpPr>
            <p:grpSpPr>
              <a:xfrm>
                <a:off x="4768876" y="3401772"/>
                <a:ext cx="31499" cy="26898"/>
                <a:chOff x="4768876" y="3401772"/>
                <a:chExt cx="31499" cy="26898"/>
              </a:xfrm>
            </p:grpSpPr>
            <p:sp>
              <p:nvSpPr>
                <p:cNvPr id="4626" name="Google Shape;4626;p6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9"/>
              <p:cNvGrpSpPr/>
              <p:nvPr/>
            </p:nvGrpSpPr>
            <p:grpSpPr>
              <a:xfrm>
                <a:off x="4762214" y="3471377"/>
                <a:ext cx="26938" cy="26938"/>
                <a:chOff x="4762214" y="3471377"/>
                <a:chExt cx="26938" cy="26938"/>
              </a:xfrm>
            </p:grpSpPr>
            <p:sp>
              <p:nvSpPr>
                <p:cNvPr id="4629" name="Google Shape;4629;p6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9"/>
              <p:cNvGrpSpPr/>
              <p:nvPr/>
            </p:nvGrpSpPr>
            <p:grpSpPr>
              <a:xfrm>
                <a:off x="4790473" y="3344782"/>
                <a:ext cx="31405" cy="26898"/>
                <a:chOff x="4790473" y="3344782"/>
                <a:chExt cx="31405" cy="26898"/>
              </a:xfrm>
            </p:grpSpPr>
            <p:sp>
              <p:nvSpPr>
                <p:cNvPr id="4632" name="Google Shape;4632;p6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9"/>
              <p:cNvGrpSpPr/>
              <p:nvPr/>
            </p:nvGrpSpPr>
            <p:grpSpPr>
              <a:xfrm>
                <a:off x="4823774" y="3950733"/>
                <a:ext cx="37398" cy="32034"/>
                <a:chOff x="4823774" y="3950733"/>
                <a:chExt cx="37398" cy="32034"/>
              </a:xfrm>
            </p:grpSpPr>
            <p:sp>
              <p:nvSpPr>
                <p:cNvPr id="4635" name="Google Shape;4635;p6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9"/>
              <p:cNvGrpSpPr/>
              <p:nvPr/>
            </p:nvGrpSpPr>
            <p:grpSpPr>
              <a:xfrm>
                <a:off x="4823396" y="4110566"/>
                <a:ext cx="31405" cy="26906"/>
                <a:chOff x="4823396" y="4110566"/>
                <a:chExt cx="31405" cy="26906"/>
              </a:xfrm>
            </p:grpSpPr>
            <p:sp>
              <p:nvSpPr>
                <p:cNvPr id="4638" name="Google Shape;4638;p6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9"/>
              <p:cNvGrpSpPr/>
              <p:nvPr/>
            </p:nvGrpSpPr>
            <p:grpSpPr>
              <a:xfrm>
                <a:off x="4838332" y="3821150"/>
                <a:ext cx="31499" cy="26898"/>
                <a:chOff x="4838332" y="3821150"/>
                <a:chExt cx="31499" cy="26898"/>
              </a:xfrm>
            </p:grpSpPr>
            <p:sp>
              <p:nvSpPr>
                <p:cNvPr id="4641" name="Google Shape;4641;p6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9"/>
              <p:cNvGrpSpPr/>
              <p:nvPr/>
            </p:nvGrpSpPr>
            <p:grpSpPr>
              <a:xfrm>
                <a:off x="4661275" y="3815007"/>
                <a:ext cx="36824" cy="31523"/>
                <a:chOff x="4661275" y="3815007"/>
                <a:chExt cx="36824" cy="31523"/>
              </a:xfrm>
            </p:grpSpPr>
            <p:sp>
              <p:nvSpPr>
                <p:cNvPr id="4644" name="Google Shape;4644;p6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9"/>
              <p:cNvGrpSpPr/>
              <p:nvPr/>
            </p:nvGrpSpPr>
            <p:grpSpPr>
              <a:xfrm>
                <a:off x="4558998" y="3851037"/>
                <a:ext cx="33591" cy="28699"/>
                <a:chOff x="4558998" y="3851037"/>
                <a:chExt cx="33591" cy="28699"/>
              </a:xfrm>
            </p:grpSpPr>
            <p:sp>
              <p:nvSpPr>
                <p:cNvPr id="4647" name="Google Shape;4647;p6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9"/>
              <p:cNvGrpSpPr/>
              <p:nvPr/>
            </p:nvGrpSpPr>
            <p:grpSpPr>
              <a:xfrm>
                <a:off x="4696762" y="3638587"/>
                <a:ext cx="33591" cy="28794"/>
                <a:chOff x="4696762" y="3638587"/>
                <a:chExt cx="33591" cy="28794"/>
              </a:xfrm>
            </p:grpSpPr>
            <p:sp>
              <p:nvSpPr>
                <p:cNvPr id="4650" name="Google Shape;4650;p6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9"/>
              <p:cNvGrpSpPr/>
              <p:nvPr/>
            </p:nvGrpSpPr>
            <p:grpSpPr>
              <a:xfrm>
                <a:off x="4929479" y="3939140"/>
                <a:ext cx="33497" cy="28692"/>
                <a:chOff x="4929479" y="3939140"/>
                <a:chExt cx="33497" cy="28692"/>
              </a:xfrm>
            </p:grpSpPr>
            <p:sp>
              <p:nvSpPr>
                <p:cNvPr id="4653" name="Google Shape;4653;p6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9"/>
              <p:cNvGrpSpPr/>
              <p:nvPr/>
            </p:nvGrpSpPr>
            <p:grpSpPr>
              <a:xfrm>
                <a:off x="4907119" y="3986039"/>
                <a:ext cx="33497" cy="28699"/>
                <a:chOff x="4907119" y="3986039"/>
                <a:chExt cx="33497" cy="28699"/>
              </a:xfrm>
            </p:grpSpPr>
            <p:sp>
              <p:nvSpPr>
                <p:cNvPr id="4656" name="Google Shape;4656;p6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9"/>
              <p:cNvGrpSpPr/>
              <p:nvPr/>
            </p:nvGrpSpPr>
            <p:grpSpPr>
              <a:xfrm>
                <a:off x="4911783" y="4048102"/>
                <a:ext cx="33591" cy="28762"/>
                <a:chOff x="4911783" y="4048102"/>
                <a:chExt cx="33591" cy="28762"/>
              </a:xfrm>
            </p:grpSpPr>
            <p:sp>
              <p:nvSpPr>
                <p:cNvPr id="4659" name="Google Shape;4659;p6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1" name="Google Shape;4661;p6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69"/>
              <p:cNvGrpSpPr/>
              <p:nvPr/>
            </p:nvGrpSpPr>
            <p:grpSpPr>
              <a:xfrm>
                <a:off x="4762623" y="3837847"/>
                <a:ext cx="42416" cy="36273"/>
                <a:chOff x="4762623" y="3837847"/>
                <a:chExt cx="42416" cy="36273"/>
              </a:xfrm>
            </p:grpSpPr>
            <p:sp>
              <p:nvSpPr>
                <p:cNvPr id="4664" name="Google Shape;4664;p6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9"/>
              <p:cNvGrpSpPr/>
              <p:nvPr/>
            </p:nvGrpSpPr>
            <p:grpSpPr>
              <a:xfrm>
                <a:off x="4746044" y="4104966"/>
                <a:ext cx="33497" cy="28699"/>
                <a:chOff x="4746044" y="4104966"/>
                <a:chExt cx="33497" cy="28699"/>
              </a:xfrm>
            </p:grpSpPr>
            <p:sp>
              <p:nvSpPr>
                <p:cNvPr id="4667" name="Google Shape;4667;p6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69"/>
              <p:cNvGrpSpPr/>
              <p:nvPr/>
            </p:nvGrpSpPr>
            <p:grpSpPr>
              <a:xfrm>
                <a:off x="4859646" y="4162554"/>
                <a:ext cx="33591" cy="28762"/>
                <a:chOff x="4859646" y="4162554"/>
                <a:chExt cx="33591" cy="28762"/>
              </a:xfrm>
            </p:grpSpPr>
            <p:sp>
              <p:nvSpPr>
                <p:cNvPr id="4670" name="Google Shape;4670;p6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2" name="Google Shape;4672;p69"/>
            <p:cNvGrpSpPr/>
            <p:nvPr/>
          </p:nvGrpSpPr>
          <p:grpSpPr>
            <a:xfrm>
              <a:off x="3597785" y="3274438"/>
              <a:ext cx="855610" cy="1122100"/>
              <a:chOff x="3597785" y="3274438"/>
              <a:chExt cx="855610" cy="1122100"/>
            </a:xfrm>
          </p:grpSpPr>
          <p:grpSp>
            <p:nvGrpSpPr>
              <p:cNvPr id="4673" name="Google Shape;4673;p69"/>
              <p:cNvGrpSpPr/>
              <p:nvPr/>
            </p:nvGrpSpPr>
            <p:grpSpPr>
              <a:xfrm>
                <a:off x="3617857" y="3284717"/>
                <a:ext cx="826785" cy="1099165"/>
                <a:chOff x="3617857" y="3284717"/>
                <a:chExt cx="826785" cy="1099165"/>
              </a:xfrm>
            </p:grpSpPr>
            <p:sp>
              <p:nvSpPr>
                <p:cNvPr id="4674" name="Google Shape;4674;p6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9"/>
              <p:cNvGrpSpPr/>
              <p:nvPr/>
            </p:nvGrpSpPr>
            <p:grpSpPr>
              <a:xfrm>
                <a:off x="4180904" y="4251758"/>
                <a:ext cx="37783" cy="32420"/>
                <a:chOff x="4180904" y="4251758"/>
                <a:chExt cx="37783" cy="32420"/>
              </a:xfrm>
            </p:grpSpPr>
            <p:sp>
              <p:nvSpPr>
                <p:cNvPr id="4731" name="Google Shape;4731;p6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9"/>
              <p:cNvGrpSpPr/>
              <p:nvPr/>
            </p:nvGrpSpPr>
            <p:grpSpPr>
              <a:xfrm>
                <a:off x="4201644" y="4081324"/>
                <a:ext cx="37783" cy="32364"/>
                <a:chOff x="4201644" y="4081324"/>
                <a:chExt cx="37783" cy="32364"/>
              </a:xfrm>
            </p:grpSpPr>
            <p:sp>
              <p:nvSpPr>
                <p:cNvPr id="4734" name="Google Shape;4734;p6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9"/>
              <p:cNvGrpSpPr/>
              <p:nvPr/>
            </p:nvGrpSpPr>
            <p:grpSpPr>
              <a:xfrm>
                <a:off x="4284416" y="3887428"/>
                <a:ext cx="37783" cy="32451"/>
                <a:chOff x="4284416" y="3887428"/>
                <a:chExt cx="37783" cy="32451"/>
              </a:xfrm>
            </p:grpSpPr>
            <p:sp>
              <p:nvSpPr>
                <p:cNvPr id="4737" name="Google Shape;4737;p6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9"/>
              <p:cNvGrpSpPr/>
              <p:nvPr/>
            </p:nvGrpSpPr>
            <p:grpSpPr>
              <a:xfrm>
                <a:off x="4223721" y="3860404"/>
                <a:ext cx="37870" cy="32364"/>
                <a:chOff x="4223721" y="3860404"/>
                <a:chExt cx="37870" cy="32364"/>
              </a:xfrm>
            </p:grpSpPr>
            <p:sp>
              <p:nvSpPr>
                <p:cNvPr id="4740" name="Google Shape;4740;p6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9"/>
              <p:cNvGrpSpPr/>
              <p:nvPr/>
            </p:nvGrpSpPr>
            <p:grpSpPr>
              <a:xfrm>
                <a:off x="4104889" y="3699242"/>
                <a:ext cx="37776" cy="32357"/>
                <a:chOff x="4104889" y="3699242"/>
                <a:chExt cx="37776" cy="32357"/>
              </a:xfrm>
            </p:grpSpPr>
            <p:sp>
              <p:nvSpPr>
                <p:cNvPr id="4743" name="Google Shape;4743;p6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9"/>
              <p:cNvGrpSpPr/>
              <p:nvPr/>
            </p:nvGrpSpPr>
            <p:grpSpPr>
              <a:xfrm>
                <a:off x="4143608" y="3475121"/>
                <a:ext cx="37878" cy="32420"/>
                <a:chOff x="4143608" y="3475121"/>
                <a:chExt cx="37878" cy="32420"/>
              </a:xfrm>
            </p:grpSpPr>
            <p:sp>
              <p:nvSpPr>
                <p:cNvPr id="4746" name="Google Shape;4746;p6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9"/>
              <p:cNvGrpSpPr/>
              <p:nvPr/>
            </p:nvGrpSpPr>
            <p:grpSpPr>
              <a:xfrm>
                <a:off x="4217248" y="3570893"/>
                <a:ext cx="37776" cy="32364"/>
                <a:chOff x="4217248" y="3570893"/>
                <a:chExt cx="37776" cy="32364"/>
              </a:xfrm>
            </p:grpSpPr>
            <p:sp>
              <p:nvSpPr>
                <p:cNvPr id="4749" name="Google Shape;4749;p6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9"/>
              <p:cNvGrpSpPr/>
              <p:nvPr/>
            </p:nvGrpSpPr>
            <p:grpSpPr>
              <a:xfrm>
                <a:off x="4255307" y="3431612"/>
                <a:ext cx="37776" cy="32451"/>
                <a:chOff x="4255307" y="3431612"/>
                <a:chExt cx="37776" cy="32451"/>
              </a:xfrm>
            </p:grpSpPr>
            <p:sp>
              <p:nvSpPr>
                <p:cNvPr id="4752" name="Google Shape;4752;p6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9"/>
              <p:cNvGrpSpPr/>
              <p:nvPr/>
            </p:nvGrpSpPr>
            <p:grpSpPr>
              <a:xfrm>
                <a:off x="3853052" y="3577398"/>
                <a:ext cx="37776" cy="32420"/>
                <a:chOff x="3853052" y="3577398"/>
                <a:chExt cx="37776" cy="32420"/>
              </a:xfrm>
            </p:grpSpPr>
            <p:sp>
              <p:nvSpPr>
                <p:cNvPr id="4755" name="Google Shape;4755;p6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9"/>
              <p:cNvGrpSpPr/>
              <p:nvPr/>
            </p:nvGrpSpPr>
            <p:grpSpPr>
              <a:xfrm>
                <a:off x="4039908" y="3412107"/>
                <a:ext cx="37776" cy="32357"/>
                <a:chOff x="4039908" y="3412107"/>
                <a:chExt cx="37776" cy="32357"/>
              </a:xfrm>
            </p:grpSpPr>
            <p:sp>
              <p:nvSpPr>
                <p:cNvPr id="4758" name="Google Shape;4758;p6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9"/>
              <p:cNvGrpSpPr/>
              <p:nvPr/>
            </p:nvGrpSpPr>
            <p:grpSpPr>
              <a:xfrm>
                <a:off x="4017360" y="3342061"/>
                <a:ext cx="37870" cy="32380"/>
                <a:chOff x="4017360" y="3342061"/>
                <a:chExt cx="37870" cy="32380"/>
              </a:xfrm>
            </p:grpSpPr>
            <p:sp>
              <p:nvSpPr>
                <p:cNvPr id="4761" name="Google Shape;4761;p6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3" name="Google Shape;4763;p6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69"/>
              <p:cNvGrpSpPr/>
              <p:nvPr/>
            </p:nvGrpSpPr>
            <p:grpSpPr>
              <a:xfrm>
                <a:off x="3750870" y="3418650"/>
                <a:ext cx="37776" cy="32380"/>
                <a:chOff x="3750870" y="3418650"/>
                <a:chExt cx="37776" cy="32380"/>
              </a:xfrm>
            </p:grpSpPr>
            <p:sp>
              <p:nvSpPr>
                <p:cNvPr id="4766" name="Google Shape;4766;p6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69"/>
              <p:cNvGrpSpPr/>
              <p:nvPr/>
            </p:nvGrpSpPr>
            <p:grpSpPr>
              <a:xfrm>
                <a:off x="3632509" y="3274438"/>
                <a:ext cx="37783" cy="32357"/>
                <a:chOff x="3632509" y="3274438"/>
                <a:chExt cx="37783" cy="32357"/>
              </a:xfrm>
            </p:grpSpPr>
            <p:sp>
              <p:nvSpPr>
                <p:cNvPr id="4769" name="Google Shape;4769;p6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69"/>
              <p:cNvGrpSpPr/>
              <p:nvPr/>
            </p:nvGrpSpPr>
            <p:grpSpPr>
              <a:xfrm>
                <a:off x="3906424" y="3297561"/>
                <a:ext cx="37776" cy="32451"/>
                <a:chOff x="3906424" y="3297561"/>
                <a:chExt cx="37776" cy="32451"/>
              </a:xfrm>
            </p:grpSpPr>
            <p:sp>
              <p:nvSpPr>
                <p:cNvPr id="4772" name="Google Shape;4772;p6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69"/>
              <p:cNvGrpSpPr/>
              <p:nvPr/>
            </p:nvGrpSpPr>
            <p:grpSpPr>
              <a:xfrm>
                <a:off x="3866084" y="3412107"/>
                <a:ext cx="37776" cy="32357"/>
                <a:chOff x="3866084" y="3412107"/>
                <a:chExt cx="37776" cy="32357"/>
              </a:xfrm>
            </p:grpSpPr>
            <p:sp>
              <p:nvSpPr>
                <p:cNvPr id="4775" name="Google Shape;4775;p6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69"/>
              <p:cNvGrpSpPr/>
              <p:nvPr/>
            </p:nvGrpSpPr>
            <p:grpSpPr>
              <a:xfrm>
                <a:off x="4023919" y="3766409"/>
                <a:ext cx="37783" cy="32357"/>
                <a:chOff x="4023919" y="3766409"/>
                <a:chExt cx="37783" cy="32357"/>
              </a:xfrm>
            </p:grpSpPr>
            <p:sp>
              <p:nvSpPr>
                <p:cNvPr id="4778" name="Google Shape;4778;p6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9"/>
              <p:cNvGrpSpPr/>
              <p:nvPr/>
            </p:nvGrpSpPr>
            <p:grpSpPr>
              <a:xfrm>
                <a:off x="3973882" y="3779449"/>
                <a:ext cx="37776" cy="32357"/>
                <a:chOff x="3973882" y="3779449"/>
                <a:chExt cx="37776" cy="32357"/>
              </a:xfrm>
            </p:grpSpPr>
            <p:sp>
              <p:nvSpPr>
                <p:cNvPr id="4781" name="Google Shape;4781;p6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9"/>
              <p:cNvGrpSpPr/>
              <p:nvPr/>
            </p:nvGrpSpPr>
            <p:grpSpPr>
              <a:xfrm>
                <a:off x="4073398" y="3838028"/>
                <a:ext cx="37776" cy="32380"/>
                <a:chOff x="4073398" y="3838028"/>
                <a:chExt cx="37776" cy="32380"/>
              </a:xfrm>
            </p:grpSpPr>
            <p:sp>
              <p:nvSpPr>
                <p:cNvPr id="4784" name="Google Shape;4784;p6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69"/>
              <p:cNvGrpSpPr/>
              <p:nvPr/>
            </p:nvGrpSpPr>
            <p:grpSpPr>
              <a:xfrm>
                <a:off x="4342672" y="4144496"/>
                <a:ext cx="37752" cy="32364"/>
                <a:chOff x="4342672" y="4144496"/>
                <a:chExt cx="37752" cy="32364"/>
              </a:xfrm>
            </p:grpSpPr>
            <p:sp>
              <p:nvSpPr>
                <p:cNvPr id="4787" name="Google Shape;4787;p6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9"/>
              <p:cNvGrpSpPr/>
              <p:nvPr/>
            </p:nvGrpSpPr>
            <p:grpSpPr>
              <a:xfrm>
                <a:off x="4406386" y="4056872"/>
                <a:ext cx="37783" cy="32364"/>
                <a:chOff x="4406386" y="4056872"/>
                <a:chExt cx="37783" cy="32364"/>
              </a:xfrm>
            </p:grpSpPr>
            <p:sp>
              <p:nvSpPr>
                <p:cNvPr id="4790" name="Google Shape;4790;p6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69"/>
              <p:cNvGrpSpPr/>
              <p:nvPr/>
            </p:nvGrpSpPr>
            <p:grpSpPr>
              <a:xfrm>
                <a:off x="4284416" y="4245254"/>
                <a:ext cx="37783" cy="32357"/>
                <a:chOff x="4284416" y="4245254"/>
                <a:chExt cx="37783" cy="32357"/>
              </a:xfrm>
            </p:grpSpPr>
            <p:sp>
              <p:nvSpPr>
                <p:cNvPr id="4793" name="Google Shape;4793;p6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9"/>
              <p:cNvGrpSpPr/>
              <p:nvPr/>
            </p:nvGrpSpPr>
            <p:grpSpPr>
              <a:xfrm>
                <a:off x="4219057" y="4331258"/>
                <a:ext cx="37776" cy="32364"/>
                <a:chOff x="4219057" y="4331258"/>
                <a:chExt cx="37776" cy="32364"/>
              </a:xfrm>
            </p:grpSpPr>
            <p:sp>
              <p:nvSpPr>
                <p:cNvPr id="4796" name="Google Shape;4796;p6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69"/>
              <p:cNvGrpSpPr/>
              <p:nvPr/>
            </p:nvGrpSpPr>
            <p:grpSpPr>
              <a:xfrm>
                <a:off x="4204122" y="4141688"/>
                <a:ext cx="33497" cy="28699"/>
                <a:chOff x="4204122" y="4141688"/>
                <a:chExt cx="33497" cy="28699"/>
              </a:xfrm>
            </p:grpSpPr>
            <p:sp>
              <p:nvSpPr>
                <p:cNvPr id="4799" name="Google Shape;4799;p6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69"/>
              <p:cNvGrpSpPr/>
              <p:nvPr/>
            </p:nvGrpSpPr>
            <p:grpSpPr>
              <a:xfrm>
                <a:off x="4301546" y="4003869"/>
                <a:ext cx="38916" cy="33324"/>
                <a:chOff x="4301546" y="4003869"/>
                <a:chExt cx="38916" cy="33324"/>
              </a:xfrm>
            </p:grpSpPr>
            <p:sp>
              <p:nvSpPr>
                <p:cNvPr id="4802" name="Google Shape;4802;p6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9"/>
              <p:cNvGrpSpPr/>
              <p:nvPr/>
            </p:nvGrpSpPr>
            <p:grpSpPr>
              <a:xfrm>
                <a:off x="4210681" y="3924669"/>
                <a:ext cx="36549" cy="31366"/>
                <a:chOff x="4210681" y="3924669"/>
                <a:chExt cx="36549" cy="31366"/>
              </a:xfrm>
            </p:grpSpPr>
            <p:sp>
              <p:nvSpPr>
                <p:cNvPr id="4805" name="Google Shape;4805;p6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69"/>
              <p:cNvGrpSpPr/>
              <p:nvPr/>
            </p:nvGrpSpPr>
            <p:grpSpPr>
              <a:xfrm>
                <a:off x="3987771" y="3628874"/>
                <a:ext cx="31499" cy="26993"/>
                <a:chOff x="3987771" y="3628874"/>
                <a:chExt cx="31499" cy="26993"/>
              </a:xfrm>
            </p:grpSpPr>
            <p:sp>
              <p:nvSpPr>
                <p:cNvPr id="4808" name="Google Shape;4808;p6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69"/>
              <p:cNvGrpSpPr/>
              <p:nvPr/>
            </p:nvGrpSpPr>
            <p:grpSpPr>
              <a:xfrm>
                <a:off x="4087382" y="3775674"/>
                <a:ext cx="31405" cy="26898"/>
                <a:chOff x="4087382" y="3775674"/>
                <a:chExt cx="31405" cy="26898"/>
              </a:xfrm>
            </p:grpSpPr>
            <p:sp>
              <p:nvSpPr>
                <p:cNvPr id="4811" name="Google Shape;4811;p6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69"/>
              <p:cNvGrpSpPr/>
              <p:nvPr/>
            </p:nvGrpSpPr>
            <p:grpSpPr>
              <a:xfrm>
                <a:off x="4118873" y="3856637"/>
                <a:ext cx="31405" cy="26906"/>
                <a:chOff x="4118873" y="3856637"/>
                <a:chExt cx="31405" cy="26906"/>
              </a:xfrm>
            </p:grpSpPr>
            <p:sp>
              <p:nvSpPr>
                <p:cNvPr id="4814" name="Google Shape;4814;p6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69"/>
              <p:cNvGrpSpPr/>
              <p:nvPr/>
            </p:nvGrpSpPr>
            <p:grpSpPr>
              <a:xfrm>
                <a:off x="4168541" y="3639523"/>
                <a:ext cx="31499" cy="26906"/>
                <a:chOff x="4168541" y="3639523"/>
                <a:chExt cx="31499" cy="26906"/>
              </a:xfrm>
            </p:grpSpPr>
            <p:sp>
              <p:nvSpPr>
                <p:cNvPr id="4817" name="Google Shape;4817;p6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9"/>
              <p:cNvGrpSpPr/>
              <p:nvPr/>
            </p:nvGrpSpPr>
            <p:grpSpPr>
              <a:xfrm>
                <a:off x="3965789" y="3393545"/>
                <a:ext cx="31405" cy="26945"/>
                <a:chOff x="3965789" y="3393545"/>
                <a:chExt cx="31405" cy="26945"/>
              </a:xfrm>
            </p:grpSpPr>
            <p:sp>
              <p:nvSpPr>
                <p:cNvPr id="4820" name="Google Shape;4820;p6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9"/>
              <p:cNvGrpSpPr/>
              <p:nvPr/>
            </p:nvGrpSpPr>
            <p:grpSpPr>
              <a:xfrm>
                <a:off x="3925166" y="3491008"/>
                <a:ext cx="31405" cy="27001"/>
                <a:chOff x="3925166" y="3491008"/>
                <a:chExt cx="31405" cy="27001"/>
              </a:xfrm>
            </p:grpSpPr>
            <p:sp>
              <p:nvSpPr>
                <p:cNvPr id="4823" name="Google Shape;4823;p6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69"/>
              <p:cNvGrpSpPr/>
              <p:nvPr/>
            </p:nvGrpSpPr>
            <p:grpSpPr>
              <a:xfrm>
                <a:off x="3682845" y="3340976"/>
                <a:ext cx="31397" cy="26898"/>
                <a:chOff x="3682845" y="3340976"/>
                <a:chExt cx="31397" cy="26898"/>
              </a:xfrm>
            </p:grpSpPr>
            <p:sp>
              <p:nvSpPr>
                <p:cNvPr id="4826" name="Google Shape;4826;p6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69"/>
              <p:cNvGrpSpPr/>
              <p:nvPr/>
            </p:nvGrpSpPr>
            <p:grpSpPr>
              <a:xfrm>
                <a:off x="3795393" y="3353725"/>
                <a:ext cx="31499" cy="26993"/>
                <a:chOff x="3795393" y="3353725"/>
                <a:chExt cx="31499" cy="26993"/>
              </a:xfrm>
            </p:grpSpPr>
            <p:sp>
              <p:nvSpPr>
                <p:cNvPr id="4829" name="Google Shape;4829;p6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9"/>
              <p:cNvGrpSpPr/>
              <p:nvPr/>
            </p:nvGrpSpPr>
            <p:grpSpPr>
              <a:xfrm>
                <a:off x="4176909" y="4363221"/>
                <a:ext cx="38924" cy="33316"/>
                <a:chOff x="4176909" y="4363221"/>
                <a:chExt cx="38924" cy="33316"/>
              </a:xfrm>
            </p:grpSpPr>
            <p:sp>
              <p:nvSpPr>
                <p:cNvPr id="4832" name="Google Shape;4832;p6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69"/>
              <p:cNvGrpSpPr/>
              <p:nvPr/>
            </p:nvGrpSpPr>
            <p:grpSpPr>
              <a:xfrm>
                <a:off x="4226191" y="4007660"/>
                <a:ext cx="33560" cy="28770"/>
                <a:chOff x="4226191" y="4007660"/>
                <a:chExt cx="33560" cy="28770"/>
              </a:xfrm>
            </p:grpSpPr>
            <p:sp>
              <p:nvSpPr>
                <p:cNvPr id="4835" name="Google Shape;4835;p6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69"/>
              <p:cNvGrpSpPr/>
              <p:nvPr/>
            </p:nvGrpSpPr>
            <p:grpSpPr>
              <a:xfrm>
                <a:off x="3597785" y="3377045"/>
                <a:ext cx="33591" cy="28699"/>
                <a:chOff x="3597785" y="3377045"/>
                <a:chExt cx="33591" cy="28699"/>
              </a:xfrm>
            </p:grpSpPr>
            <p:sp>
              <p:nvSpPr>
                <p:cNvPr id="4838" name="Google Shape;4838;p6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69"/>
              <p:cNvGrpSpPr/>
              <p:nvPr/>
            </p:nvGrpSpPr>
            <p:grpSpPr>
              <a:xfrm>
                <a:off x="3887870" y="3669796"/>
                <a:ext cx="33591" cy="28692"/>
                <a:chOff x="3887870" y="3669796"/>
                <a:chExt cx="33591" cy="28692"/>
              </a:xfrm>
            </p:grpSpPr>
            <p:sp>
              <p:nvSpPr>
                <p:cNvPr id="4841" name="Google Shape;4841;p6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69"/>
              <p:cNvGrpSpPr/>
              <p:nvPr/>
            </p:nvGrpSpPr>
            <p:grpSpPr>
              <a:xfrm>
                <a:off x="3818320" y="3481625"/>
                <a:ext cx="33497" cy="28770"/>
                <a:chOff x="3818320" y="3481625"/>
                <a:chExt cx="33497" cy="28770"/>
              </a:xfrm>
            </p:grpSpPr>
            <p:sp>
              <p:nvSpPr>
                <p:cNvPr id="4844" name="Google Shape;4844;p6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69"/>
              <p:cNvGrpSpPr/>
              <p:nvPr/>
            </p:nvGrpSpPr>
            <p:grpSpPr>
              <a:xfrm>
                <a:off x="4278139" y="4120948"/>
                <a:ext cx="37492" cy="32129"/>
                <a:chOff x="4278139" y="4120948"/>
                <a:chExt cx="37492" cy="32129"/>
              </a:xfrm>
            </p:grpSpPr>
            <p:sp>
              <p:nvSpPr>
                <p:cNvPr id="4847" name="Google Shape;4847;p6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69"/>
              <p:cNvGrpSpPr/>
              <p:nvPr/>
            </p:nvGrpSpPr>
            <p:grpSpPr>
              <a:xfrm>
                <a:off x="4419898" y="3977388"/>
                <a:ext cx="33497" cy="28692"/>
                <a:chOff x="4419898" y="3977388"/>
                <a:chExt cx="33497" cy="28692"/>
              </a:xfrm>
            </p:grpSpPr>
            <p:sp>
              <p:nvSpPr>
                <p:cNvPr id="4850" name="Google Shape;4850;p6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69"/>
              <p:cNvGrpSpPr/>
              <p:nvPr/>
            </p:nvGrpSpPr>
            <p:grpSpPr>
              <a:xfrm>
                <a:off x="4158930" y="4034684"/>
                <a:ext cx="33497" cy="28762"/>
                <a:chOff x="4158930" y="4034684"/>
                <a:chExt cx="33497" cy="28762"/>
              </a:xfrm>
            </p:grpSpPr>
            <p:sp>
              <p:nvSpPr>
                <p:cNvPr id="4853" name="Google Shape;4853;p6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69"/>
              <p:cNvGrpSpPr/>
              <p:nvPr/>
            </p:nvGrpSpPr>
            <p:grpSpPr>
              <a:xfrm>
                <a:off x="4134949" y="3957049"/>
                <a:ext cx="33497" cy="28770"/>
                <a:chOff x="4134949" y="3957049"/>
                <a:chExt cx="33497" cy="28770"/>
              </a:xfrm>
            </p:grpSpPr>
            <p:sp>
              <p:nvSpPr>
                <p:cNvPr id="4856" name="Google Shape;4856;p6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9"/>
              <p:cNvGrpSpPr/>
              <p:nvPr/>
            </p:nvGrpSpPr>
            <p:grpSpPr>
              <a:xfrm>
                <a:off x="4193653" y="4184403"/>
                <a:ext cx="43580" cy="37264"/>
                <a:chOff x="4193653" y="4184403"/>
                <a:chExt cx="43580" cy="37264"/>
              </a:xfrm>
            </p:grpSpPr>
            <p:sp>
              <p:nvSpPr>
                <p:cNvPr id="4859" name="Google Shape;4859;p6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69"/>
              <p:cNvGrpSpPr/>
              <p:nvPr/>
            </p:nvGrpSpPr>
            <p:grpSpPr>
              <a:xfrm>
                <a:off x="4343600" y="3943844"/>
                <a:ext cx="43580" cy="37312"/>
                <a:chOff x="4343600" y="3943844"/>
                <a:chExt cx="43580" cy="37312"/>
              </a:xfrm>
            </p:grpSpPr>
            <p:sp>
              <p:nvSpPr>
                <p:cNvPr id="4862" name="Google Shape;4862;p6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9"/>
              <p:cNvGrpSpPr/>
              <p:nvPr/>
            </p:nvGrpSpPr>
            <p:grpSpPr>
              <a:xfrm>
                <a:off x="4172339" y="3381693"/>
                <a:ext cx="31499" cy="27001"/>
                <a:chOff x="4172339" y="3381693"/>
                <a:chExt cx="31499" cy="27001"/>
              </a:xfrm>
            </p:grpSpPr>
            <p:sp>
              <p:nvSpPr>
                <p:cNvPr id="4865" name="Google Shape;4865;p6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0"/>
        <p:cNvGrpSpPr/>
        <p:nvPr/>
      </p:nvGrpSpPr>
      <p:grpSpPr>
        <a:xfrm>
          <a:off x="0" y="0"/>
          <a:ext cx="0" cy="0"/>
          <a:chOff x="0" y="0"/>
          <a:chExt cx="0" cy="0"/>
        </a:xfrm>
      </p:grpSpPr>
      <p:grpSp>
        <p:nvGrpSpPr>
          <p:cNvPr id="4871" name="Google Shape;4871;p70"/>
          <p:cNvGrpSpPr/>
          <p:nvPr/>
        </p:nvGrpSpPr>
        <p:grpSpPr>
          <a:xfrm>
            <a:off x="729274" y="969771"/>
            <a:ext cx="2507799" cy="206239"/>
            <a:chOff x="106648" y="895722"/>
            <a:chExt cx="4481413" cy="374300"/>
          </a:xfrm>
        </p:grpSpPr>
        <p:grpSp>
          <p:nvGrpSpPr>
            <p:cNvPr id="4872" name="Google Shape;4872;p70"/>
            <p:cNvGrpSpPr/>
            <p:nvPr/>
          </p:nvGrpSpPr>
          <p:grpSpPr>
            <a:xfrm>
              <a:off x="2233276" y="895722"/>
              <a:ext cx="1082667" cy="223591"/>
              <a:chOff x="4808316" y="2800065"/>
              <a:chExt cx="1999386" cy="412910"/>
            </a:xfrm>
          </p:grpSpPr>
          <p:sp>
            <p:nvSpPr>
              <p:cNvPr id="4873" name="Google Shape;4873;p7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4" name="Google Shape;4874;p70"/>
              <p:cNvGrpSpPr/>
              <p:nvPr/>
            </p:nvGrpSpPr>
            <p:grpSpPr>
              <a:xfrm>
                <a:off x="4808316" y="2800065"/>
                <a:ext cx="92400" cy="411825"/>
                <a:chOff x="845575" y="2563700"/>
                <a:chExt cx="92400" cy="411825"/>
              </a:xfrm>
            </p:grpSpPr>
            <p:cxnSp>
              <p:nvCxnSpPr>
                <p:cNvPr id="4875" name="Google Shape;4875;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76" name="Google Shape;4876;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7" name="Google Shape;4877;p70"/>
            <p:cNvGrpSpPr/>
            <p:nvPr/>
          </p:nvGrpSpPr>
          <p:grpSpPr>
            <a:xfrm>
              <a:off x="106648" y="895722"/>
              <a:ext cx="1088401" cy="223591"/>
              <a:chOff x="881025" y="2800065"/>
              <a:chExt cx="2009975" cy="412910"/>
            </a:xfrm>
          </p:grpSpPr>
          <p:sp>
            <p:nvSpPr>
              <p:cNvPr id="4878" name="Google Shape;4878;p7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9" name="Google Shape;4879;p70"/>
              <p:cNvGrpSpPr/>
              <p:nvPr/>
            </p:nvGrpSpPr>
            <p:grpSpPr>
              <a:xfrm>
                <a:off x="881025" y="2800065"/>
                <a:ext cx="92400" cy="411825"/>
                <a:chOff x="845575" y="2563700"/>
                <a:chExt cx="92400" cy="411825"/>
              </a:xfrm>
            </p:grpSpPr>
            <p:cxnSp>
              <p:nvCxnSpPr>
                <p:cNvPr id="4880" name="Google Shape;4880;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81" name="Google Shape;4881;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70"/>
            <p:cNvGrpSpPr/>
            <p:nvPr/>
          </p:nvGrpSpPr>
          <p:grpSpPr>
            <a:xfrm>
              <a:off x="1172346" y="1047018"/>
              <a:ext cx="1083151" cy="223003"/>
              <a:chOff x="2849073" y="3079467"/>
              <a:chExt cx="2000279" cy="411825"/>
            </a:xfrm>
          </p:grpSpPr>
          <p:sp>
            <p:nvSpPr>
              <p:cNvPr id="4883" name="Google Shape;4883;p7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4" name="Google Shape;4884;p70"/>
              <p:cNvGrpSpPr/>
              <p:nvPr/>
            </p:nvGrpSpPr>
            <p:grpSpPr>
              <a:xfrm rot="10800000">
                <a:off x="2849073" y="3079467"/>
                <a:ext cx="92400" cy="411825"/>
                <a:chOff x="2070100" y="2563700"/>
                <a:chExt cx="92400" cy="411825"/>
              </a:xfrm>
            </p:grpSpPr>
            <p:cxnSp>
              <p:nvCxnSpPr>
                <p:cNvPr id="4885" name="Google Shape;4885;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86" name="Google Shape;4886;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7" name="Google Shape;4887;p70"/>
            <p:cNvGrpSpPr/>
            <p:nvPr/>
          </p:nvGrpSpPr>
          <p:grpSpPr>
            <a:xfrm>
              <a:off x="3290132" y="1047018"/>
              <a:ext cx="1297929" cy="223003"/>
              <a:chOff x="6760035" y="3079467"/>
              <a:chExt cx="2396914" cy="411825"/>
            </a:xfrm>
          </p:grpSpPr>
          <p:sp>
            <p:nvSpPr>
              <p:cNvPr id="4888" name="Google Shape;4888;p7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9" name="Google Shape;4889;p70"/>
              <p:cNvGrpSpPr/>
              <p:nvPr/>
            </p:nvGrpSpPr>
            <p:grpSpPr>
              <a:xfrm rot="10800000">
                <a:off x="6760035" y="3079467"/>
                <a:ext cx="92400" cy="411825"/>
                <a:chOff x="2070100" y="2563700"/>
                <a:chExt cx="92400" cy="411825"/>
              </a:xfrm>
            </p:grpSpPr>
            <p:cxnSp>
              <p:nvCxnSpPr>
                <p:cNvPr id="4890" name="Google Shape;4890;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91" name="Google Shape;4891;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2" name="Google Shape;4892;p70"/>
          <p:cNvGrpSpPr/>
          <p:nvPr/>
        </p:nvGrpSpPr>
        <p:grpSpPr>
          <a:xfrm>
            <a:off x="2147036" y="3369142"/>
            <a:ext cx="1086701" cy="799429"/>
            <a:chOff x="2183288" y="3555572"/>
            <a:chExt cx="1136241" cy="835873"/>
          </a:xfrm>
        </p:grpSpPr>
        <p:sp>
          <p:nvSpPr>
            <p:cNvPr id="4893" name="Google Shape;4893;p7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4" name="Google Shape;4894;p70"/>
            <p:cNvGrpSpPr/>
            <p:nvPr/>
          </p:nvGrpSpPr>
          <p:grpSpPr>
            <a:xfrm>
              <a:off x="2205895" y="3637269"/>
              <a:ext cx="1089848" cy="724993"/>
              <a:chOff x="2205895" y="3637269"/>
              <a:chExt cx="1089848" cy="724993"/>
            </a:xfrm>
          </p:grpSpPr>
          <p:sp>
            <p:nvSpPr>
              <p:cNvPr id="4895" name="Google Shape;4895;p7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1" name="Google Shape;4901;p7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2" name="Google Shape;4902;p7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03" name="Google Shape;4903;p70"/>
            <p:cNvGrpSpPr/>
            <p:nvPr/>
          </p:nvGrpSpPr>
          <p:grpSpPr>
            <a:xfrm>
              <a:off x="3173850" y="3779426"/>
              <a:ext cx="145679" cy="70048"/>
              <a:chOff x="3173850" y="3779426"/>
              <a:chExt cx="145679" cy="70048"/>
            </a:xfrm>
          </p:grpSpPr>
          <p:cxnSp>
            <p:nvCxnSpPr>
              <p:cNvPr id="4904" name="Google Shape;4904;p7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05" name="Google Shape;4905;p7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0"/>
            <p:cNvGrpSpPr/>
            <p:nvPr/>
          </p:nvGrpSpPr>
          <p:grpSpPr>
            <a:xfrm>
              <a:off x="2183288" y="4139483"/>
              <a:ext cx="145133" cy="70048"/>
              <a:chOff x="2183288" y="4139483"/>
              <a:chExt cx="145133" cy="70048"/>
            </a:xfrm>
          </p:grpSpPr>
          <p:cxnSp>
            <p:nvCxnSpPr>
              <p:cNvPr id="4907" name="Google Shape;4907;p7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908" name="Google Shape;4908;p7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9" name="Google Shape;4909;p7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0" name="Google Shape;4910;p7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11" name="Google Shape;4911;p70"/>
            <p:cNvGrpSpPr/>
            <p:nvPr/>
          </p:nvGrpSpPr>
          <p:grpSpPr>
            <a:xfrm>
              <a:off x="2943836" y="4268886"/>
              <a:ext cx="60717" cy="122559"/>
              <a:chOff x="2943836" y="4268886"/>
              <a:chExt cx="60717" cy="122559"/>
            </a:xfrm>
          </p:grpSpPr>
          <p:sp>
            <p:nvSpPr>
              <p:cNvPr id="4912" name="Google Shape;4912;p7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3" name="Google Shape;4913;p7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914" name="Google Shape;4914;p70"/>
          <p:cNvGrpSpPr/>
          <p:nvPr/>
        </p:nvGrpSpPr>
        <p:grpSpPr>
          <a:xfrm>
            <a:off x="3409981" y="1290142"/>
            <a:ext cx="1675870" cy="758251"/>
            <a:chOff x="3530532" y="1496185"/>
            <a:chExt cx="1562000" cy="706730"/>
          </a:xfrm>
        </p:grpSpPr>
        <p:cxnSp>
          <p:nvCxnSpPr>
            <p:cNvPr id="4915" name="Google Shape;4915;p7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916" name="Google Shape;4916;p70"/>
            <p:cNvGrpSpPr/>
            <p:nvPr/>
          </p:nvGrpSpPr>
          <p:grpSpPr>
            <a:xfrm>
              <a:off x="3530532" y="1496185"/>
              <a:ext cx="323430" cy="463587"/>
              <a:chOff x="3530532" y="1496185"/>
              <a:chExt cx="323430" cy="463587"/>
            </a:xfrm>
          </p:grpSpPr>
          <p:grpSp>
            <p:nvGrpSpPr>
              <p:cNvPr id="4917" name="Google Shape;4917;p70"/>
              <p:cNvGrpSpPr/>
              <p:nvPr/>
            </p:nvGrpSpPr>
            <p:grpSpPr>
              <a:xfrm>
                <a:off x="3567462" y="1496185"/>
                <a:ext cx="286500" cy="361376"/>
                <a:chOff x="3567462" y="1496185"/>
                <a:chExt cx="286500" cy="361376"/>
              </a:xfrm>
            </p:grpSpPr>
            <p:cxnSp>
              <p:nvCxnSpPr>
                <p:cNvPr id="4918" name="Google Shape;4918;p7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19" name="Google Shape;4919;p7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0" name="Google Shape;4920;p7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0"/>
            <p:cNvGrpSpPr/>
            <p:nvPr/>
          </p:nvGrpSpPr>
          <p:grpSpPr>
            <a:xfrm>
              <a:off x="3891569" y="1779209"/>
              <a:ext cx="323945" cy="423706"/>
              <a:chOff x="3891569" y="1779209"/>
              <a:chExt cx="323945" cy="423706"/>
            </a:xfrm>
          </p:grpSpPr>
          <p:grpSp>
            <p:nvGrpSpPr>
              <p:cNvPr id="4922" name="Google Shape;4922;p70"/>
              <p:cNvGrpSpPr/>
              <p:nvPr/>
            </p:nvGrpSpPr>
            <p:grpSpPr>
              <a:xfrm>
                <a:off x="3929014" y="1881638"/>
                <a:ext cx="286500" cy="321278"/>
                <a:chOff x="3929014" y="1881638"/>
                <a:chExt cx="286500" cy="321278"/>
              </a:xfrm>
            </p:grpSpPr>
            <p:cxnSp>
              <p:nvCxnSpPr>
                <p:cNvPr id="4923" name="Google Shape;4923;p7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924" name="Google Shape;4924;p7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5" name="Google Shape;4925;p7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70"/>
            <p:cNvGrpSpPr/>
            <p:nvPr/>
          </p:nvGrpSpPr>
          <p:grpSpPr>
            <a:xfrm>
              <a:off x="4252606" y="1496185"/>
              <a:ext cx="324721" cy="463587"/>
              <a:chOff x="4252606" y="1496185"/>
              <a:chExt cx="324721" cy="463587"/>
            </a:xfrm>
          </p:grpSpPr>
          <p:grpSp>
            <p:nvGrpSpPr>
              <p:cNvPr id="4927" name="Google Shape;4927;p70"/>
              <p:cNvGrpSpPr/>
              <p:nvPr/>
            </p:nvGrpSpPr>
            <p:grpSpPr>
              <a:xfrm>
                <a:off x="4290828" y="1496185"/>
                <a:ext cx="286500" cy="361376"/>
                <a:chOff x="4290828" y="1496185"/>
                <a:chExt cx="286500" cy="361376"/>
              </a:xfrm>
            </p:grpSpPr>
            <p:cxnSp>
              <p:nvCxnSpPr>
                <p:cNvPr id="4928" name="Google Shape;4928;p7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29" name="Google Shape;4929;p7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0" name="Google Shape;4930;p7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0"/>
            <p:cNvGrpSpPr/>
            <p:nvPr/>
          </p:nvGrpSpPr>
          <p:grpSpPr>
            <a:xfrm>
              <a:off x="4613643" y="1763716"/>
              <a:ext cx="325308" cy="439200"/>
              <a:chOff x="4613643" y="1763716"/>
              <a:chExt cx="325308" cy="439200"/>
            </a:xfrm>
          </p:grpSpPr>
          <p:grpSp>
            <p:nvGrpSpPr>
              <p:cNvPr id="4932" name="Google Shape;4932;p70"/>
              <p:cNvGrpSpPr/>
              <p:nvPr/>
            </p:nvGrpSpPr>
            <p:grpSpPr>
              <a:xfrm>
                <a:off x="4652451" y="1879538"/>
                <a:ext cx="286500" cy="323378"/>
                <a:chOff x="4652451" y="1879538"/>
                <a:chExt cx="286500" cy="323378"/>
              </a:xfrm>
            </p:grpSpPr>
            <p:cxnSp>
              <p:nvCxnSpPr>
                <p:cNvPr id="4933" name="Google Shape;4933;p7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934" name="Google Shape;4934;p7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5" name="Google Shape;4935;p7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6" name="Google Shape;4936;p70"/>
          <p:cNvGrpSpPr/>
          <p:nvPr/>
        </p:nvGrpSpPr>
        <p:grpSpPr>
          <a:xfrm>
            <a:off x="3421841" y="2143768"/>
            <a:ext cx="1652173" cy="391517"/>
            <a:chOff x="3512551" y="2358270"/>
            <a:chExt cx="1597383" cy="378533"/>
          </a:xfrm>
        </p:grpSpPr>
        <p:cxnSp>
          <p:nvCxnSpPr>
            <p:cNvPr id="4937" name="Google Shape;4937;p70"/>
            <p:cNvCxnSpPr>
              <a:stCxn id="4938" idx="6"/>
              <a:endCxn id="493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940" name="Google Shape;4940;p70"/>
            <p:cNvGrpSpPr/>
            <p:nvPr/>
          </p:nvGrpSpPr>
          <p:grpSpPr>
            <a:xfrm>
              <a:off x="3512551" y="2358270"/>
              <a:ext cx="225647" cy="307714"/>
              <a:chOff x="2182679" y="2004714"/>
              <a:chExt cx="792300" cy="1080458"/>
            </a:xfrm>
          </p:grpSpPr>
          <p:cxnSp>
            <p:nvCxnSpPr>
              <p:cNvPr id="4941" name="Google Shape;4941;p70"/>
              <p:cNvCxnSpPr>
                <a:stCxn id="494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38" name="Google Shape;4938;p7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0"/>
            <p:cNvGrpSpPr/>
            <p:nvPr/>
          </p:nvGrpSpPr>
          <p:grpSpPr>
            <a:xfrm>
              <a:off x="3969644" y="2440153"/>
              <a:ext cx="225853" cy="296651"/>
              <a:chOff x="3775710" y="1729289"/>
              <a:chExt cx="136500" cy="179289"/>
            </a:xfrm>
          </p:grpSpPr>
          <p:cxnSp>
            <p:nvCxnSpPr>
              <p:cNvPr id="4944" name="Google Shape;4944;p7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945" name="Google Shape;4945;p7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0"/>
            <p:cNvGrpSpPr/>
            <p:nvPr/>
          </p:nvGrpSpPr>
          <p:grpSpPr>
            <a:xfrm>
              <a:off x="4427051" y="2358270"/>
              <a:ext cx="225647" cy="307714"/>
              <a:chOff x="5393704" y="2004714"/>
              <a:chExt cx="792300" cy="1080458"/>
            </a:xfrm>
          </p:grpSpPr>
          <p:cxnSp>
            <p:nvCxnSpPr>
              <p:cNvPr id="4948" name="Google Shape;4948;p70"/>
              <p:cNvCxnSpPr>
                <a:stCxn id="494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50" name="Google Shape;4950;p7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0"/>
            <p:cNvGrpSpPr/>
            <p:nvPr/>
          </p:nvGrpSpPr>
          <p:grpSpPr>
            <a:xfrm>
              <a:off x="4884287" y="2440252"/>
              <a:ext cx="225647" cy="296532"/>
              <a:chOff x="6999166" y="2292572"/>
              <a:chExt cx="792300" cy="1041192"/>
            </a:xfrm>
          </p:grpSpPr>
          <p:cxnSp>
            <p:nvCxnSpPr>
              <p:cNvPr id="4952" name="Google Shape;4952;p7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939" name="Google Shape;4939;p7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4" name="Google Shape;4954;p70"/>
          <p:cNvGrpSpPr/>
          <p:nvPr/>
        </p:nvGrpSpPr>
        <p:grpSpPr>
          <a:xfrm>
            <a:off x="6842649" y="979967"/>
            <a:ext cx="1581844" cy="732818"/>
            <a:chOff x="634175" y="2986275"/>
            <a:chExt cx="3147949" cy="1458344"/>
          </a:xfrm>
        </p:grpSpPr>
        <p:cxnSp>
          <p:nvCxnSpPr>
            <p:cNvPr id="4955" name="Google Shape;4955;p70"/>
            <p:cNvCxnSpPr>
              <a:stCxn id="4956" idx="4"/>
              <a:endCxn id="495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958" name="Google Shape;4958;p70"/>
            <p:cNvCxnSpPr>
              <a:stCxn id="4957" idx="0"/>
              <a:endCxn id="495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60" name="Google Shape;4960;p70"/>
            <p:cNvCxnSpPr>
              <a:stCxn id="4959" idx="4"/>
              <a:endCxn id="496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62" name="Google Shape;4962;p70"/>
            <p:cNvCxnSpPr>
              <a:stCxn id="4961" idx="0"/>
              <a:endCxn id="496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963" name="Google Shape;4963;p7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59" name="Google Shape;4959;p7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56" name="Google Shape;4956;p7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61" name="Google Shape;4961;p7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57" name="Google Shape;4957;p7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964" name="Google Shape;4964;p70"/>
          <p:cNvGrpSpPr/>
          <p:nvPr/>
        </p:nvGrpSpPr>
        <p:grpSpPr>
          <a:xfrm>
            <a:off x="3410364" y="2674277"/>
            <a:ext cx="1675128" cy="313674"/>
            <a:chOff x="998425" y="1182125"/>
            <a:chExt cx="1065400" cy="199500"/>
          </a:xfrm>
        </p:grpSpPr>
        <p:sp>
          <p:nvSpPr>
            <p:cNvPr id="4965" name="Google Shape;4965;p7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70"/>
          <p:cNvGrpSpPr/>
          <p:nvPr/>
        </p:nvGrpSpPr>
        <p:grpSpPr>
          <a:xfrm>
            <a:off x="3410363" y="3630244"/>
            <a:ext cx="1675129" cy="525345"/>
            <a:chOff x="5194708" y="3484366"/>
            <a:chExt cx="3148148" cy="987304"/>
          </a:xfrm>
        </p:grpSpPr>
        <p:grpSp>
          <p:nvGrpSpPr>
            <p:cNvPr id="4971" name="Google Shape;4971;p70"/>
            <p:cNvGrpSpPr/>
            <p:nvPr/>
          </p:nvGrpSpPr>
          <p:grpSpPr>
            <a:xfrm>
              <a:off x="7531521" y="3484366"/>
              <a:ext cx="811335" cy="987304"/>
              <a:chOff x="3379425" y="1617275"/>
              <a:chExt cx="1090650" cy="1327200"/>
            </a:xfrm>
          </p:grpSpPr>
          <p:sp>
            <p:nvSpPr>
              <p:cNvPr id="4972" name="Google Shape;4972;p7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0"/>
            <p:cNvGrpSpPr/>
            <p:nvPr/>
          </p:nvGrpSpPr>
          <p:grpSpPr>
            <a:xfrm>
              <a:off x="6752546" y="3484366"/>
              <a:ext cx="811428" cy="987304"/>
              <a:chOff x="2332275" y="1617275"/>
              <a:chExt cx="1090775" cy="1327200"/>
            </a:xfrm>
          </p:grpSpPr>
          <p:sp>
            <p:nvSpPr>
              <p:cNvPr id="4976" name="Google Shape;4976;p7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0"/>
            <p:cNvGrpSpPr/>
            <p:nvPr/>
          </p:nvGrpSpPr>
          <p:grpSpPr>
            <a:xfrm>
              <a:off x="5973664" y="3484366"/>
              <a:ext cx="811335" cy="987304"/>
              <a:chOff x="1285250" y="1617275"/>
              <a:chExt cx="1090650" cy="1327200"/>
            </a:xfrm>
          </p:grpSpPr>
          <p:sp>
            <p:nvSpPr>
              <p:cNvPr id="4980" name="Google Shape;4980;p7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0"/>
            <p:cNvGrpSpPr/>
            <p:nvPr/>
          </p:nvGrpSpPr>
          <p:grpSpPr>
            <a:xfrm>
              <a:off x="5194708" y="3484366"/>
              <a:ext cx="811409" cy="987304"/>
              <a:chOff x="238125" y="1617275"/>
              <a:chExt cx="1090750" cy="1327200"/>
            </a:xfrm>
          </p:grpSpPr>
          <p:sp>
            <p:nvSpPr>
              <p:cNvPr id="4984" name="Google Shape;4984;p7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7" name="Google Shape;4987;p70"/>
          <p:cNvGrpSpPr/>
          <p:nvPr/>
        </p:nvGrpSpPr>
        <p:grpSpPr>
          <a:xfrm>
            <a:off x="6844048" y="2276133"/>
            <a:ext cx="1579046" cy="522230"/>
            <a:chOff x="6853641" y="2534077"/>
            <a:chExt cx="1515545" cy="501229"/>
          </a:xfrm>
        </p:grpSpPr>
        <p:grpSp>
          <p:nvGrpSpPr>
            <p:cNvPr id="4988" name="Google Shape;4988;p70"/>
            <p:cNvGrpSpPr/>
            <p:nvPr/>
          </p:nvGrpSpPr>
          <p:grpSpPr>
            <a:xfrm>
              <a:off x="6853641" y="2618923"/>
              <a:ext cx="1515545" cy="324556"/>
              <a:chOff x="6853641" y="2618923"/>
              <a:chExt cx="1515545" cy="324556"/>
            </a:xfrm>
          </p:grpSpPr>
          <p:sp>
            <p:nvSpPr>
              <p:cNvPr id="4989" name="Google Shape;4989;p7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7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70"/>
          <p:cNvGrpSpPr/>
          <p:nvPr/>
        </p:nvGrpSpPr>
        <p:grpSpPr>
          <a:xfrm>
            <a:off x="3438940" y="3151173"/>
            <a:ext cx="1617976" cy="346616"/>
            <a:chOff x="1808063" y="4294338"/>
            <a:chExt cx="3370782" cy="721817"/>
          </a:xfrm>
        </p:grpSpPr>
        <p:sp>
          <p:nvSpPr>
            <p:cNvPr id="5000" name="Google Shape;5000;p7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0"/>
          <p:cNvGrpSpPr/>
          <p:nvPr/>
        </p:nvGrpSpPr>
        <p:grpSpPr>
          <a:xfrm>
            <a:off x="5264936" y="3817923"/>
            <a:ext cx="1417067" cy="350605"/>
            <a:chOff x="4234950" y="2101012"/>
            <a:chExt cx="4219974" cy="1044090"/>
          </a:xfrm>
        </p:grpSpPr>
        <p:sp>
          <p:nvSpPr>
            <p:cNvPr id="5011" name="Google Shape;5011;p7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70"/>
          <p:cNvGrpSpPr/>
          <p:nvPr/>
        </p:nvGrpSpPr>
        <p:grpSpPr>
          <a:xfrm>
            <a:off x="6840408" y="1808681"/>
            <a:ext cx="1586327" cy="371557"/>
            <a:chOff x="1247650" y="2075423"/>
            <a:chExt cx="6648477" cy="1557238"/>
          </a:xfrm>
        </p:grpSpPr>
        <p:sp>
          <p:nvSpPr>
            <p:cNvPr id="5028" name="Google Shape;5028;p7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0"/>
          <p:cNvGrpSpPr/>
          <p:nvPr/>
        </p:nvGrpSpPr>
        <p:grpSpPr>
          <a:xfrm>
            <a:off x="5271678" y="961870"/>
            <a:ext cx="1415601" cy="1648533"/>
            <a:chOff x="1839112" y="2209163"/>
            <a:chExt cx="1918159" cy="2233784"/>
          </a:xfrm>
        </p:grpSpPr>
        <p:sp>
          <p:nvSpPr>
            <p:cNvPr id="5035" name="Google Shape;5035;p7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70"/>
            <p:cNvCxnSpPr>
              <a:stCxn id="5035" idx="6"/>
              <a:endCxn id="503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39" name="Google Shape;5039;p70"/>
            <p:cNvCxnSpPr>
              <a:stCxn id="5036" idx="4"/>
              <a:endCxn id="504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041" name="Google Shape;5041;p70"/>
            <p:cNvCxnSpPr>
              <a:stCxn id="5040" idx="6"/>
              <a:endCxn id="503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42" name="Google Shape;5042;p70"/>
            <p:cNvCxnSpPr>
              <a:stCxn id="5037" idx="4"/>
              <a:endCxn id="504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040" name="Google Shape;5040;p7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5" name="Google Shape;5045;p70"/>
            <p:cNvCxnSpPr>
              <a:endCxn id="504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046" name="Google Shape;5046;p70"/>
          <p:cNvGrpSpPr/>
          <p:nvPr/>
        </p:nvGrpSpPr>
        <p:grpSpPr>
          <a:xfrm>
            <a:off x="3428944" y="979954"/>
            <a:ext cx="1637968" cy="154942"/>
            <a:chOff x="238125" y="2506075"/>
            <a:chExt cx="7115411" cy="673075"/>
          </a:xfrm>
        </p:grpSpPr>
        <p:sp>
          <p:nvSpPr>
            <p:cNvPr id="5047" name="Google Shape;5047;p7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70"/>
          <p:cNvGrpSpPr/>
          <p:nvPr/>
        </p:nvGrpSpPr>
        <p:grpSpPr>
          <a:xfrm>
            <a:off x="1969680" y="1294672"/>
            <a:ext cx="1262932" cy="785408"/>
            <a:chOff x="548861" y="389676"/>
            <a:chExt cx="3843371" cy="2390163"/>
          </a:xfrm>
        </p:grpSpPr>
        <p:cxnSp>
          <p:nvCxnSpPr>
            <p:cNvPr id="5053" name="Google Shape;5053;p7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54" name="Google Shape;5054;p7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55" name="Google Shape;5055;p7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56" name="Google Shape;5056;p7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057" name="Google Shape;5057;p7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058" name="Google Shape;5058;p7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9" name="Google Shape;5059;p7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060" name="Google Shape;5060;p7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0"/>
          <p:cNvGrpSpPr/>
          <p:nvPr/>
        </p:nvGrpSpPr>
        <p:grpSpPr>
          <a:xfrm>
            <a:off x="757812" y="2401550"/>
            <a:ext cx="1412054" cy="633562"/>
            <a:chOff x="1187400" y="2529299"/>
            <a:chExt cx="6769193" cy="2241903"/>
          </a:xfrm>
        </p:grpSpPr>
        <p:sp>
          <p:nvSpPr>
            <p:cNvPr id="5067" name="Google Shape;5067;p7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68" name="Google Shape;5068;p7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69" name="Google Shape;5069;p7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0" name="Google Shape;5070;p7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1" name="Google Shape;5071;p7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2" name="Google Shape;5072;p7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3" name="Google Shape;5073;p7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074" name="Google Shape;5074;p70"/>
            <p:cNvCxnSpPr>
              <a:stCxn id="5067" idx="2"/>
              <a:endCxn id="506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5" name="Google Shape;5075;p70"/>
            <p:cNvCxnSpPr>
              <a:stCxn id="5069" idx="0"/>
              <a:endCxn id="506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6" name="Google Shape;5076;p70"/>
            <p:cNvCxnSpPr>
              <a:stCxn id="5069" idx="2"/>
              <a:endCxn id="507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7" name="Google Shape;5077;p70"/>
            <p:cNvCxnSpPr>
              <a:stCxn id="5070" idx="0"/>
              <a:endCxn id="506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8" name="Google Shape;5078;p70"/>
            <p:cNvCxnSpPr>
              <a:stCxn id="5068" idx="2"/>
              <a:endCxn id="507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9" name="Google Shape;5079;p70"/>
            <p:cNvCxnSpPr>
              <a:stCxn id="5072" idx="0"/>
              <a:endCxn id="506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080" name="Google Shape;5080;p70"/>
          <p:cNvGrpSpPr/>
          <p:nvPr/>
        </p:nvGrpSpPr>
        <p:grpSpPr>
          <a:xfrm>
            <a:off x="6844058" y="2894258"/>
            <a:ext cx="1579035" cy="540873"/>
            <a:chOff x="6895650" y="3126697"/>
            <a:chExt cx="1436662" cy="492105"/>
          </a:xfrm>
        </p:grpSpPr>
        <p:sp>
          <p:nvSpPr>
            <p:cNvPr id="5081" name="Google Shape;5081;p7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6" name="Google Shape;5086;p70"/>
            <p:cNvGrpSpPr/>
            <p:nvPr/>
          </p:nvGrpSpPr>
          <p:grpSpPr>
            <a:xfrm>
              <a:off x="6995957" y="3335810"/>
              <a:ext cx="1230393" cy="71754"/>
              <a:chOff x="6995957" y="3287964"/>
              <a:chExt cx="1230393" cy="71754"/>
            </a:xfrm>
          </p:grpSpPr>
          <p:sp>
            <p:nvSpPr>
              <p:cNvPr id="5087" name="Google Shape;5087;p7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70"/>
          <p:cNvGrpSpPr/>
          <p:nvPr/>
        </p:nvGrpSpPr>
        <p:grpSpPr>
          <a:xfrm>
            <a:off x="6842640" y="3531021"/>
            <a:ext cx="1581862" cy="650625"/>
            <a:chOff x="6777990" y="3710194"/>
            <a:chExt cx="1646915" cy="677382"/>
          </a:xfrm>
        </p:grpSpPr>
        <p:grpSp>
          <p:nvGrpSpPr>
            <p:cNvPr id="5093" name="Google Shape;5093;p70"/>
            <p:cNvGrpSpPr/>
            <p:nvPr/>
          </p:nvGrpSpPr>
          <p:grpSpPr>
            <a:xfrm>
              <a:off x="6777990" y="3874492"/>
              <a:ext cx="411129" cy="513083"/>
              <a:chOff x="6777990" y="3874492"/>
              <a:chExt cx="411129" cy="513083"/>
            </a:xfrm>
          </p:grpSpPr>
          <p:cxnSp>
            <p:nvCxnSpPr>
              <p:cNvPr id="5094" name="Google Shape;5094;p7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95" name="Google Shape;5095;p7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70"/>
            <p:cNvGrpSpPr/>
            <p:nvPr/>
          </p:nvGrpSpPr>
          <p:grpSpPr>
            <a:xfrm>
              <a:off x="7188425" y="3710194"/>
              <a:ext cx="411123" cy="520535"/>
              <a:chOff x="7188425" y="3710194"/>
              <a:chExt cx="411123" cy="520535"/>
            </a:xfrm>
          </p:grpSpPr>
          <p:cxnSp>
            <p:nvCxnSpPr>
              <p:cNvPr id="5097" name="Google Shape;5097;p7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98" name="Google Shape;5098;p7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0"/>
            <p:cNvGrpSpPr/>
            <p:nvPr/>
          </p:nvGrpSpPr>
          <p:grpSpPr>
            <a:xfrm>
              <a:off x="7603341" y="3874492"/>
              <a:ext cx="411474" cy="513083"/>
              <a:chOff x="7603341" y="3874492"/>
              <a:chExt cx="411474" cy="513083"/>
            </a:xfrm>
          </p:grpSpPr>
          <p:cxnSp>
            <p:nvCxnSpPr>
              <p:cNvPr id="5100" name="Google Shape;5100;p7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01" name="Google Shape;5101;p7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70"/>
            <p:cNvGrpSpPr/>
            <p:nvPr/>
          </p:nvGrpSpPr>
          <p:grpSpPr>
            <a:xfrm>
              <a:off x="8013776" y="3722847"/>
              <a:ext cx="411129" cy="507881"/>
              <a:chOff x="8013776" y="3722847"/>
              <a:chExt cx="411129" cy="507881"/>
            </a:xfrm>
          </p:grpSpPr>
          <p:cxnSp>
            <p:nvCxnSpPr>
              <p:cNvPr id="5103" name="Google Shape;5103;p7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04" name="Google Shape;5104;p7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5" name="Google Shape;5105;p70"/>
          <p:cNvGrpSpPr/>
          <p:nvPr/>
        </p:nvGrpSpPr>
        <p:grpSpPr>
          <a:xfrm>
            <a:off x="5262155" y="2703861"/>
            <a:ext cx="1421889" cy="1020603"/>
            <a:chOff x="5190863" y="2824811"/>
            <a:chExt cx="1544860" cy="1108869"/>
          </a:xfrm>
        </p:grpSpPr>
        <p:grpSp>
          <p:nvGrpSpPr>
            <p:cNvPr id="5106" name="Google Shape;5106;p70"/>
            <p:cNvGrpSpPr/>
            <p:nvPr/>
          </p:nvGrpSpPr>
          <p:grpSpPr>
            <a:xfrm>
              <a:off x="5938695" y="3176919"/>
              <a:ext cx="685761" cy="404739"/>
              <a:chOff x="5938695" y="3176919"/>
              <a:chExt cx="685761" cy="404739"/>
            </a:xfrm>
          </p:grpSpPr>
          <p:grpSp>
            <p:nvGrpSpPr>
              <p:cNvPr id="5107" name="Google Shape;5107;p70"/>
              <p:cNvGrpSpPr/>
              <p:nvPr/>
            </p:nvGrpSpPr>
            <p:grpSpPr>
              <a:xfrm>
                <a:off x="5938695" y="3176919"/>
                <a:ext cx="685761" cy="404739"/>
                <a:chOff x="5938695" y="3176919"/>
                <a:chExt cx="685761" cy="404739"/>
              </a:xfrm>
            </p:grpSpPr>
            <p:sp>
              <p:nvSpPr>
                <p:cNvPr id="5108" name="Google Shape;5108;p7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0" name="Google Shape;5110;p7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70"/>
            <p:cNvGrpSpPr/>
            <p:nvPr/>
          </p:nvGrpSpPr>
          <p:grpSpPr>
            <a:xfrm>
              <a:off x="5305233" y="3176835"/>
              <a:ext cx="685971" cy="404655"/>
              <a:chOff x="5305233" y="3176835"/>
              <a:chExt cx="685971" cy="404655"/>
            </a:xfrm>
          </p:grpSpPr>
          <p:grpSp>
            <p:nvGrpSpPr>
              <p:cNvPr id="5112" name="Google Shape;5112;p70"/>
              <p:cNvGrpSpPr/>
              <p:nvPr/>
            </p:nvGrpSpPr>
            <p:grpSpPr>
              <a:xfrm>
                <a:off x="5305233" y="3176835"/>
                <a:ext cx="685971" cy="404655"/>
                <a:chOff x="5305233" y="3176835"/>
                <a:chExt cx="685971" cy="404655"/>
              </a:xfrm>
            </p:grpSpPr>
            <p:sp>
              <p:nvSpPr>
                <p:cNvPr id="5113" name="Google Shape;5113;p7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5" name="Google Shape;5115;p7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6" name="Google Shape;5116;p7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7" name="Google Shape;5117;p70"/>
            <p:cNvGrpSpPr/>
            <p:nvPr/>
          </p:nvGrpSpPr>
          <p:grpSpPr>
            <a:xfrm>
              <a:off x="5657361" y="2824811"/>
              <a:ext cx="1078361" cy="404655"/>
              <a:chOff x="5657361" y="2824811"/>
              <a:chExt cx="1078361" cy="404655"/>
            </a:xfrm>
          </p:grpSpPr>
          <p:grpSp>
            <p:nvGrpSpPr>
              <p:cNvPr id="5118" name="Google Shape;5118;p70"/>
              <p:cNvGrpSpPr/>
              <p:nvPr/>
            </p:nvGrpSpPr>
            <p:grpSpPr>
              <a:xfrm>
                <a:off x="5657361" y="2824811"/>
                <a:ext cx="1078361" cy="404655"/>
                <a:chOff x="5657361" y="2824811"/>
                <a:chExt cx="1078361" cy="404655"/>
              </a:xfrm>
            </p:grpSpPr>
            <p:grpSp>
              <p:nvGrpSpPr>
                <p:cNvPr id="5119" name="Google Shape;5119;p70"/>
                <p:cNvGrpSpPr/>
                <p:nvPr/>
              </p:nvGrpSpPr>
              <p:grpSpPr>
                <a:xfrm>
                  <a:off x="5938485" y="2824811"/>
                  <a:ext cx="797237" cy="404655"/>
                  <a:chOff x="5938485" y="2824811"/>
                  <a:chExt cx="797237" cy="404655"/>
                </a:xfrm>
              </p:grpSpPr>
              <p:sp>
                <p:nvSpPr>
                  <p:cNvPr id="5120" name="Google Shape;5120;p7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2" name="Google Shape;5122;p7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3" name="Google Shape;5123;p7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0"/>
            <p:cNvGrpSpPr/>
            <p:nvPr/>
          </p:nvGrpSpPr>
          <p:grpSpPr>
            <a:xfrm>
              <a:off x="5190863" y="3528942"/>
              <a:ext cx="1078026" cy="404739"/>
              <a:chOff x="5190863" y="3528942"/>
              <a:chExt cx="1078026" cy="404739"/>
            </a:xfrm>
          </p:grpSpPr>
          <p:sp>
            <p:nvSpPr>
              <p:cNvPr id="5125" name="Google Shape;5125;p7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70"/>
              <p:cNvGrpSpPr/>
              <p:nvPr/>
            </p:nvGrpSpPr>
            <p:grpSpPr>
              <a:xfrm>
                <a:off x="5190863" y="3528942"/>
                <a:ext cx="1078026" cy="404739"/>
                <a:chOff x="5190863" y="3528942"/>
                <a:chExt cx="1078026" cy="404739"/>
              </a:xfrm>
            </p:grpSpPr>
            <p:sp>
              <p:nvSpPr>
                <p:cNvPr id="5127" name="Google Shape;5127;p7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29" name="Google Shape;5129;p70"/>
          <p:cNvGrpSpPr/>
          <p:nvPr/>
        </p:nvGrpSpPr>
        <p:grpSpPr>
          <a:xfrm>
            <a:off x="728162" y="1268329"/>
            <a:ext cx="1086719" cy="879487"/>
            <a:chOff x="803162" y="1474292"/>
            <a:chExt cx="1086719" cy="879487"/>
          </a:xfrm>
        </p:grpSpPr>
        <p:grpSp>
          <p:nvGrpSpPr>
            <p:cNvPr id="5130" name="Google Shape;5130;p70"/>
            <p:cNvGrpSpPr/>
            <p:nvPr/>
          </p:nvGrpSpPr>
          <p:grpSpPr>
            <a:xfrm>
              <a:off x="803162" y="1625948"/>
              <a:ext cx="445856" cy="576579"/>
              <a:chOff x="803162" y="1625948"/>
              <a:chExt cx="445856" cy="576579"/>
            </a:xfrm>
          </p:grpSpPr>
          <p:sp>
            <p:nvSpPr>
              <p:cNvPr id="5131" name="Google Shape;5131;p7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2" name="Google Shape;5132;p70"/>
              <p:cNvGrpSpPr/>
              <p:nvPr/>
            </p:nvGrpSpPr>
            <p:grpSpPr>
              <a:xfrm>
                <a:off x="1056023" y="1625948"/>
                <a:ext cx="192995" cy="576579"/>
                <a:chOff x="1056023" y="1625948"/>
                <a:chExt cx="192995" cy="576579"/>
              </a:xfrm>
            </p:grpSpPr>
            <p:sp>
              <p:nvSpPr>
                <p:cNvPr id="5133" name="Google Shape;5133;p7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70"/>
            <p:cNvGrpSpPr/>
            <p:nvPr/>
          </p:nvGrpSpPr>
          <p:grpSpPr>
            <a:xfrm>
              <a:off x="1371406" y="1474292"/>
              <a:ext cx="518475" cy="879487"/>
              <a:chOff x="1398231" y="1474292"/>
              <a:chExt cx="518475" cy="879487"/>
            </a:xfrm>
          </p:grpSpPr>
          <p:grpSp>
            <p:nvGrpSpPr>
              <p:cNvPr id="5139" name="Google Shape;5139;p70"/>
              <p:cNvGrpSpPr/>
              <p:nvPr/>
            </p:nvGrpSpPr>
            <p:grpSpPr>
              <a:xfrm>
                <a:off x="1398231" y="1474292"/>
                <a:ext cx="518475" cy="341643"/>
                <a:chOff x="1398231" y="1474292"/>
                <a:chExt cx="518475" cy="341643"/>
              </a:xfrm>
            </p:grpSpPr>
            <p:sp>
              <p:nvSpPr>
                <p:cNvPr id="5140" name="Google Shape;5140;p7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70"/>
                <p:cNvGrpSpPr/>
                <p:nvPr/>
              </p:nvGrpSpPr>
              <p:grpSpPr>
                <a:xfrm>
                  <a:off x="1616453" y="1474292"/>
                  <a:ext cx="300253" cy="341643"/>
                  <a:chOff x="1616453" y="1475379"/>
                  <a:chExt cx="300253" cy="341643"/>
                </a:xfrm>
              </p:grpSpPr>
              <p:sp>
                <p:nvSpPr>
                  <p:cNvPr id="5142" name="Google Shape;5142;p7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9" name="Google Shape;5149;p70"/>
                  <p:cNvGrpSpPr/>
                  <p:nvPr/>
                </p:nvGrpSpPr>
                <p:grpSpPr>
                  <a:xfrm>
                    <a:off x="1839639" y="1475379"/>
                    <a:ext cx="77067" cy="341643"/>
                    <a:chOff x="1839639" y="1475379"/>
                    <a:chExt cx="77067" cy="341643"/>
                  </a:xfrm>
                </p:grpSpPr>
                <p:sp>
                  <p:nvSpPr>
                    <p:cNvPr id="5150" name="Google Shape;5150;p7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2" name="Google Shape;5152;p70"/>
              <p:cNvGrpSpPr/>
              <p:nvPr/>
            </p:nvGrpSpPr>
            <p:grpSpPr>
              <a:xfrm>
                <a:off x="1398451" y="2012951"/>
                <a:ext cx="518255" cy="340828"/>
                <a:chOff x="1398451" y="2012951"/>
                <a:chExt cx="518255" cy="340828"/>
              </a:xfrm>
            </p:grpSpPr>
            <p:sp>
              <p:nvSpPr>
                <p:cNvPr id="5153" name="Google Shape;5153;p7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4" name="Google Shape;5154;p70"/>
                <p:cNvGrpSpPr/>
                <p:nvPr/>
              </p:nvGrpSpPr>
              <p:grpSpPr>
                <a:xfrm>
                  <a:off x="1616453" y="2012951"/>
                  <a:ext cx="300253" cy="340828"/>
                  <a:chOff x="1616453" y="2013538"/>
                  <a:chExt cx="300253" cy="340828"/>
                </a:xfrm>
              </p:grpSpPr>
              <p:sp>
                <p:nvSpPr>
                  <p:cNvPr id="5155" name="Google Shape;5155;p7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2" name="Google Shape;5162;p70"/>
                  <p:cNvGrpSpPr/>
                  <p:nvPr/>
                </p:nvGrpSpPr>
                <p:grpSpPr>
                  <a:xfrm>
                    <a:off x="1839639" y="2013538"/>
                    <a:ext cx="77067" cy="340828"/>
                    <a:chOff x="1839639" y="2013538"/>
                    <a:chExt cx="77067" cy="340828"/>
                  </a:xfrm>
                </p:grpSpPr>
                <p:sp>
                  <p:nvSpPr>
                    <p:cNvPr id="5163" name="Google Shape;5163;p7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65" name="Google Shape;5165;p70"/>
          <p:cNvGrpSpPr/>
          <p:nvPr/>
        </p:nvGrpSpPr>
        <p:grpSpPr>
          <a:xfrm>
            <a:off x="724986" y="3399516"/>
            <a:ext cx="1368681" cy="682918"/>
            <a:chOff x="724986" y="3605478"/>
            <a:chExt cx="1368681" cy="682918"/>
          </a:xfrm>
        </p:grpSpPr>
        <p:grpSp>
          <p:nvGrpSpPr>
            <p:cNvPr id="5166" name="Google Shape;5166;p70"/>
            <p:cNvGrpSpPr/>
            <p:nvPr/>
          </p:nvGrpSpPr>
          <p:grpSpPr>
            <a:xfrm>
              <a:off x="1289102" y="3823629"/>
              <a:ext cx="240442" cy="250435"/>
              <a:chOff x="-165066" y="3843615"/>
              <a:chExt cx="221259" cy="230455"/>
            </a:xfrm>
          </p:grpSpPr>
          <p:sp>
            <p:nvSpPr>
              <p:cNvPr id="5167" name="Google Shape;5167;p7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0"/>
            <p:cNvGrpSpPr/>
            <p:nvPr/>
          </p:nvGrpSpPr>
          <p:grpSpPr>
            <a:xfrm>
              <a:off x="724986" y="3605478"/>
              <a:ext cx="1368681" cy="682918"/>
              <a:chOff x="724986" y="3605478"/>
              <a:chExt cx="1368681" cy="682918"/>
            </a:xfrm>
          </p:grpSpPr>
          <p:grpSp>
            <p:nvGrpSpPr>
              <p:cNvPr id="5188" name="Google Shape;5188;p70"/>
              <p:cNvGrpSpPr/>
              <p:nvPr/>
            </p:nvGrpSpPr>
            <p:grpSpPr>
              <a:xfrm>
                <a:off x="1498221" y="4047614"/>
                <a:ext cx="529172" cy="240783"/>
                <a:chOff x="1498221" y="4047614"/>
                <a:chExt cx="529172" cy="240783"/>
              </a:xfrm>
            </p:grpSpPr>
            <p:grpSp>
              <p:nvGrpSpPr>
                <p:cNvPr id="5189" name="Google Shape;5189;p70"/>
                <p:cNvGrpSpPr/>
                <p:nvPr/>
              </p:nvGrpSpPr>
              <p:grpSpPr>
                <a:xfrm>
                  <a:off x="1826655" y="4224370"/>
                  <a:ext cx="200738" cy="25631"/>
                  <a:chOff x="1826655" y="4224370"/>
                  <a:chExt cx="200738" cy="25631"/>
                </a:xfrm>
              </p:grpSpPr>
              <p:sp>
                <p:nvSpPr>
                  <p:cNvPr id="5190" name="Google Shape;5190;p7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70"/>
                <p:cNvGrpSpPr/>
                <p:nvPr/>
              </p:nvGrpSpPr>
              <p:grpSpPr>
                <a:xfrm>
                  <a:off x="1498221" y="4047614"/>
                  <a:ext cx="328444" cy="240783"/>
                  <a:chOff x="1498221" y="4047614"/>
                  <a:chExt cx="328444" cy="240783"/>
                </a:xfrm>
              </p:grpSpPr>
              <p:sp>
                <p:nvSpPr>
                  <p:cNvPr id="5193" name="Google Shape;5193;p7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70"/>
                  <p:cNvGrpSpPr/>
                  <p:nvPr/>
                </p:nvGrpSpPr>
                <p:grpSpPr>
                  <a:xfrm>
                    <a:off x="1498221" y="4047614"/>
                    <a:ext cx="150566" cy="190416"/>
                    <a:chOff x="1498221" y="4047614"/>
                    <a:chExt cx="150566" cy="190416"/>
                  </a:xfrm>
                </p:grpSpPr>
                <p:sp>
                  <p:nvSpPr>
                    <p:cNvPr id="5195" name="Google Shape;5195;p7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97" name="Google Shape;5197;p70"/>
              <p:cNvGrpSpPr/>
              <p:nvPr/>
            </p:nvGrpSpPr>
            <p:grpSpPr>
              <a:xfrm>
                <a:off x="1560718" y="3800594"/>
                <a:ext cx="532948" cy="302090"/>
                <a:chOff x="1560718" y="3800594"/>
                <a:chExt cx="532948" cy="302090"/>
              </a:xfrm>
            </p:grpSpPr>
            <p:grpSp>
              <p:nvGrpSpPr>
                <p:cNvPr id="5198" name="Google Shape;5198;p70"/>
                <p:cNvGrpSpPr/>
                <p:nvPr/>
              </p:nvGrpSpPr>
              <p:grpSpPr>
                <a:xfrm>
                  <a:off x="1912179" y="3827344"/>
                  <a:ext cx="181487" cy="25631"/>
                  <a:chOff x="1912179" y="3827344"/>
                  <a:chExt cx="181487" cy="25631"/>
                </a:xfrm>
              </p:grpSpPr>
              <p:sp>
                <p:nvSpPr>
                  <p:cNvPr id="5199" name="Google Shape;5199;p7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70"/>
                <p:cNvGrpSpPr/>
                <p:nvPr/>
              </p:nvGrpSpPr>
              <p:grpSpPr>
                <a:xfrm>
                  <a:off x="1912179" y="4044505"/>
                  <a:ext cx="181487" cy="25622"/>
                  <a:chOff x="1912179" y="4044506"/>
                  <a:chExt cx="181487" cy="25622"/>
                </a:xfrm>
              </p:grpSpPr>
              <p:sp>
                <p:nvSpPr>
                  <p:cNvPr id="5202" name="Google Shape;5202;p7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70"/>
                <p:cNvGrpSpPr/>
                <p:nvPr/>
              </p:nvGrpSpPr>
              <p:grpSpPr>
                <a:xfrm>
                  <a:off x="1560718" y="3800594"/>
                  <a:ext cx="351472" cy="302090"/>
                  <a:chOff x="1560718" y="3800594"/>
                  <a:chExt cx="351472" cy="302090"/>
                </a:xfrm>
              </p:grpSpPr>
              <p:grpSp>
                <p:nvGrpSpPr>
                  <p:cNvPr id="5205" name="Google Shape;5205;p70"/>
                  <p:cNvGrpSpPr/>
                  <p:nvPr/>
                </p:nvGrpSpPr>
                <p:grpSpPr>
                  <a:xfrm>
                    <a:off x="1560718" y="3842857"/>
                    <a:ext cx="173586" cy="217131"/>
                    <a:chOff x="1560718" y="3842857"/>
                    <a:chExt cx="173586" cy="217131"/>
                  </a:xfrm>
                </p:grpSpPr>
                <p:sp>
                  <p:nvSpPr>
                    <p:cNvPr id="5206" name="Google Shape;5206;p7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7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11" name="Google Shape;5211;p7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70"/>
              <p:cNvGrpSpPr/>
              <p:nvPr/>
            </p:nvGrpSpPr>
            <p:grpSpPr>
              <a:xfrm>
                <a:off x="785350" y="3605478"/>
                <a:ext cx="535311" cy="249245"/>
                <a:chOff x="785350" y="3605478"/>
                <a:chExt cx="535311" cy="249245"/>
              </a:xfrm>
            </p:grpSpPr>
            <p:grpSp>
              <p:nvGrpSpPr>
                <p:cNvPr id="5213" name="Google Shape;5213;p70"/>
                <p:cNvGrpSpPr/>
                <p:nvPr/>
              </p:nvGrpSpPr>
              <p:grpSpPr>
                <a:xfrm>
                  <a:off x="785350" y="3605478"/>
                  <a:ext cx="376191" cy="102736"/>
                  <a:chOff x="785350" y="3605478"/>
                  <a:chExt cx="376191" cy="102736"/>
                </a:xfrm>
              </p:grpSpPr>
              <p:sp>
                <p:nvSpPr>
                  <p:cNvPr id="5214" name="Google Shape;5214;p7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0"/>
                <p:cNvGrpSpPr/>
                <p:nvPr/>
              </p:nvGrpSpPr>
              <p:grpSpPr>
                <a:xfrm>
                  <a:off x="1161530" y="3655851"/>
                  <a:ext cx="159131" cy="198872"/>
                  <a:chOff x="1161530" y="3655851"/>
                  <a:chExt cx="159131" cy="198872"/>
                </a:xfrm>
              </p:grpSpPr>
              <p:sp>
                <p:nvSpPr>
                  <p:cNvPr id="5218" name="Google Shape;5218;p7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0" name="Google Shape;5220;p70"/>
              <p:cNvGrpSpPr/>
              <p:nvPr/>
            </p:nvGrpSpPr>
            <p:grpSpPr>
              <a:xfrm>
                <a:off x="785350" y="4047614"/>
                <a:ext cx="535311" cy="240783"/>
                <a:chOff x="785350" y="4047614"/>
                <a:chExt cx="535311" cy="240783"/>
              </a:xfrm>
            </p:grpSpPr>
            <p:grpSp>
              <p:nvGrpSpPr>
                <p:cNvPr id="5221" name="Google Shape;5221;p70"/>
                <p:cNvGrpSpPr/>
                <p:nvPr/>
              </p:nvGrpSpPr>
              <p:grpSpPr>
                <a:xfrm>
                  <a:off x="1161636" y="4047614"/>
                  <a:ext cx="159025" cy="190415"/>
                  <a:chOff x="1161636" y="4047614"/>
                  <a:chExt cx="159025" cy="190415"/>
                </a:xfrm>
              </p:grpSpPr>
              <p:sp>
                <p:nvSpPr>
                  <p:cNvPr id="5222" name="Google Shape;5222;p7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0"/>
                <p:cNvGrpSpPr/>
                <p:nvPr/>
              </p:nvGrpSpPr>
              <p:grpSpPr>
                <a:xfrm>
                  <a:off x="785350" y="4185661"/>
                  <a:ext cx="376191" cy="102736"/>
                  <a:chOff x="785350" y="4185661"/>
                  <a:chExt cx="376191" cy="102736"/>
                </a:xfrm>
              </p:grpSpPr>
              <p:sp>
                <p:nvSpPr>
                  <p:cNvPr id="5225" name="Google Shape;5225;p7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8" name="Google Shape;5228;p70"/>
              <p:cNvGrpSpPr/>
              <p:nvPr/>
            </p:nvGrpSpPr>
            <p:grpSpPr>
              <a:xfrm>
                <a:off x="1501054" y="3605478"/>
                <a:ext cx="526340" cy="249240"/>
                <a:chOff x="1501054" y="3605478"/>
                <a:chExt cx="526340" cy="249240"/>
              </a:xfrm>
            </p:grpSpPr>
            <p:grpSp>
              <p:nvGrpSpPr>
                <p:cNvPr id="5229" name="Google Shape;5229;p70"/>
                <p:cNvGrpSpPr/>
                <p:nvPr/>
              </p:nvGrpSpPr>
              <p:grpSpPr>
                <a:xfrm>
                  <a:off x="1834208" y="3643867"/>
                  <a:ext cx="193185" cy="25622"/>
                  <a:chOff x="1834208" y="3643867"/>
                  <a:chExt cx="193185" cy="25622"/>
                </a:xfrm>
              </p:grpSpPr>
              <p:sp>
                <p:nvSpPr>
                  <p:cNvPr id="5230" name="Google Shape;5230;p7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0"/>
                <p:cNvGrpSpPr/>
                <p:nvPr/>
              </p:nvGrpSpPr>
              <p:grpSpPr>
                <a:xfrm>
                  <a:off x="1501054" y="3605478"/>
                  <a:ext cx="333165" cy="249240"/>
                  <a:chOff x="1501054" y="3605478"/>
                  <a:chExt cx="333165" cy="249240"/>
                </a:xfrm>
              </p:grpSpPr>
              <p:sp>
                <p:nvSpPr>
                  <p:cNvPr id="5233" name="Google Shape;5233;p7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70"/>
                  <p:cNvGrpSpPr/>
                  <p:nvPr/>
                </p:nvGrpSpPr>
                <p:grpSpPr>
                  <a:xfrm>
                    <a:off x="1501054" y="3655851"/>
                    <a:ext cx="155286" cy="198867"/>
                    <a:chOff x="1501054" y="3655851"/>
                    <a:chExt cx="155286" cy="198867"/>
                  </a:xfrm>
                </p:grpSpPr>
                <p:sp>
                  <p:nvSpPr>
                    <p:cNvPr id="5235" name="Google Shape;5235;p7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7" name="Google Shape;5237;p70"/>
              <p:cNvGrpSpPr/>
              <p:nvPr/>
            </p:nvGrpSpPr>
            <p:grpSpPr>
              <a:xfrm>
                <a:off x="724986" y="3800594"/>
                <a:ext cx="532950" cy="302090"/>
                <a:chOff x="724986" y="3800594"/>
                <a:chExt cx="532950" cy="302090"/>
              </a:xfrm>
            </p:grpSpPr>
            <p:grpSp>
              <p:nvGrpSpPr>
                <p:cNvPr id="5238" name="Google Shape;5238;p70"/>
                <p:cNvGrpSpPr/>
                <p:nvPr/>
              </p:nvGrpSpPr>
              <p:grpSpPr>
                <a:xfrm>
                  <a:off x="724986" y="4044367"/>
                  <a:ext cx="181314" cy="25626"/>
                  <a:chOff x="724986" y="4044367"/>
                  <a:chExt cx="181314" cy="25626"/>
                </a:xfrm>
              </p:grpSpPr>
              <p:sp>
                <p:nvSpPr>
                  <p:cNvPr id="5239" name="Google Shape;5239;p7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0"/>
                <p:cNvGrpSpPr/>
                <p:nvPr/>
              </p:nvGrpSpPr>
              <p:grpSpPr>
                <a:xfrm>
                  <a:off x="906290" y="3800594"/>
                  <a:ext cx="351646" cy="302090"/>
                  <a:chOff x="906290" y="3800594"/>
                  <a:chExt cx="351646" cy="302090"/>
                </a:xfrm>
              </p:grpSpPr>
              <p:grpSp>
                <p:nvGrpSpPr>
                  <p:cNvPr id="5242" name="Google Shape;5242;p70"/>
                  <p:cNvGrpSpPr/>
                  <p:nvPr/>
                </p:nvGrpSpPr>
                <p:grpSpPr>
                  <a:xfrm>
                    <a:off x="1084172" y="3842857"/>
                    <a:ext cx="173764" cy="217131"/>
                    <a:chOff x="1084172" y="3842857"/>
                    <a:chExt cx="173764" cy="217131"/>
                  </a:xfrm>
                </p:grpSpPr>
                <p:grpSp>
                  <p:nvGrpSpPr>
                    <p:cNvPr id="5243" name="Google Shape;5243;p70"/>
                    <p:cNvGrpSpPr/>
                    <p:nvPr/>
                  </p:nvGrpSpPr>
                  <p:grpSpPr>
                    <a:xfrm>
                      <a:off x="1156862" y="3936509"/>
                      <a:ext cx="101073" cy="25622"/>
                      <a:chOff x="1156862" y="3936509"/>
                      <a:chExt cx="101073" cy="25622"/>
                    </a:xfrm>
                  </p:grpSpPr>
                  <p:sp>
                    <p:nvSpPr>
                      <p:cNvPr id="5244" name="Google Shape;5244;p7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6" name="Google Shape;5246;p7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7" name="Google Shape;5247;p7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0"/>
                <p:cNvGrpSpPr/>
                <p:nvPr/>
              </p:nvGrpSpPr>
              <p:grpSpPr>
                <a:xfrm>
                  <a:off x="724986" y="3830189"/>
                  <a:ext cx="189533" cy="25626"/>
                  <a:chOff x="724986" y="3830189"/>
                  <a:chExt cx="189533" cy="25626"/>
                </a:xfrm>
              </p:grpSpPr>
              <p:sp>
                <p:nvSpPr>
                  <p:cNvPr id="5250" name="Google Shape;5250;p7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252" name="Google Shape;5252;p70"/>
          <p:cNvGrpSpPr/>
          <p:nvPr/>
        </p:nvGrpSpPr>
        <p:grpSpPr>
          <a:xfrm>
            <a:off x="2253298" y="2249677"/>
            <a:ext cx="948701" cy="935378"/>
            <a:chOff x="2253298" y="2428317"/>
            <a:chExt cx="948701" cy="935378"/>
          </a:xfrm>
        </p:grpSpPr>
        <p:sp>
          <p:nvSpPr>
            <p:cNvPr id="5253" name="Google Shape;5253;p7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grpSp>
        <p:nvGrpSpPr>
          <p:cNvPr id="5290" name="Google Shape;5290;p71"/>
          <p:cNvGrpSpPr/>
          <p:nvPr/>
        </p:nvGrpSpPr>
        <p:grpSpPr>
          <a:xfrm>
            <a:off x="3339744" y="952977"/>
            <a:ext cx="2363393" cy="1017867"/>
            <a:chOff x="3292400" y="1219146"/>
            <a:chExt cx="2615240" cy="1110239"/>
          </a:xfrm>
        </p:grpSpPr>
        <p:sp>
          <p:nvSpPr>
            <p:cNvPr id="5291" name="Google Shape;5291;p7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292" name="Google Shape;5292;p7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3" name="Google Shape;5293;p7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294" name="Google Shape;5294;p7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295" name="Google Shape;5295;p7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296" name="Google Shape;5296;p7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297" name="Google Shape;5297;p7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298" name="Google Shape;5298;p7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299" name="Google Shape;5299;p7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00" name="Google Shape;5300;p7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01" name="Google Shape;5301;p7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02" name="Google Shape;5302;p7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03" name="Google Shape;5303;p7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04" name="Google Shape;5304;p7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05" name="Google Shape;5305;p71"/>
            <p:cNvGrpSpPr/>
            <p:nvPr/>
          </p:nvGrpSpPr>
          <p:grpSpPr>
            <a:xfrm>
              <a:off x="3748438" y="1378608"/>
              <a:ext cx="2159202" cy="903971"/>
              <a:chOff x="1683525" y="2179850"/>
              <a:chExt cx="4519050" cy="2134525"/>
            </a:xfrm>
          </p:grpSpPr>
          <p:sp>
            <p:nvSpPr>
              <p:cNvPr id="5306" name="Google Shape;5306;p7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07" name="Google Shape;5307;p7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08" name="Google Shape;5308;p7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09" name="Google Shape;5309;p7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0" name="Google Shape;5310;p7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1" name="Google Shape;5311;p7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2" name="Google Shape;5312;p7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3" name="Google Shape;5313;p7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4" name="Google Shape;5314;p7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5" name="Google Shape;5315;p7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6" name="Google Shape;5316;p7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7" name="Google Shape;5317;p7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318" name="Google Shape;5318;p71"/>
          <p:cNvGraphicFramePr/>
          <p:nvPr/>
        </p:nvGraphicFramePr>
        <p:xfrm>
          <a:off x="5935838" y="2130450"/>
          <a:ext cx="2491300" cy="868600"/>
        </p:xfrm>
        <a:graphic>
          <a:graphicData uri="http://schemas.openxmlformats.org/drawingml/2006/table">
            <a:tbl>
              <a:tblPr>
                <a:noFill/>
                <a:tableStyleId>{1DCA138E-0E33-4D1C-A45A-2F143132F184}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319" name="Google Shape;5319;p71"/>
          <p:cNvGrpSpPr/>
          <p:nvPr/>
        </p:nvGrpSpPr>
        <p:grpSpPr>
          <a:xfrm>
            <a:off x="5913087" y="3189047"/>
            <a:ext cx="2519825" cy="1001454"/>
            <a:chOff x="1906114" y="789980"/>
            <a:chExt cx="1487676" cy="606868"/>
          </a:xfrm>
        </p:grpSpPr>
        <p:cxnSp>
          <p:nvCxnSpPr>
            <p:cNvPr id="5320" name="Google Shape;5320;p7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21" name="Google Shape;5321;p7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22" name="Google Shape;5322;p7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323" name="Google Shape;5323;p7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324" name="Google Shape;5324;p7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325" name="Google Shape;5325;p7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326" name="Google Shape;5326;p7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327" name="Google Shape;5327;p7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334" name="Google Shape;5334;p7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335" name="Google Shape;5335;p7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336" name="Google Shape;5336;p7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71"/>
          <p:cNvGrpSpPr/>
          <p:nvPr/>
        </p:nvGrpSpPr>
        <p:grpSpPr>
          <a:xfrm>
            <a:off x="712562" y="998005"/>
            <a:ext cx="2394370" cy="976502"/>
            <a:chOff x="749309" y="1112739"/>
            <a:chExt cx="2371603" cy="976502"/>
          </a:xfrm>
        </p:grpSpPr>
        <p:sp>
          <p:nvSpPr>
            <p:cNvPr id="5338" name="Google Shape;5338;p7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370" name="Google Shape;5370;p71"/>
          <p:cNvGraphicFramePr/>
          <p:nvPr/>
        </p:nvGraphicFramePr>
        <p:xfrm>
          <a:off x="5935863" y="996300"/>
          <a:ext cx="2491300" cy="976425"/>
        </p:xfrm>
        <a:graphic>
          <a:graphicData uri="http://schemas.openxmlformats.org/drawingml/2006/table">
            <a:tbl>
              <a:tblPr>
                <a:noFill/>
                <a:tableStyleId>{1DCA138E-0E33-4D1C-A45A-2F143132F184}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371" name="Google Shape;5371;p71"/>
          <p:cNvGraphicFramePr/>
          <p:nvPr/>
        </p:nvGraphicFramePr>
        <p:xfrm>
          <a:off x="3342575" y="2130450"/>
          <a:ext cx="2363400" cy="868575"/>
        </p:xfrm>
        <a:graphic>
          <a:graphicData uri="http://schemas.openxmlformats.org/drawingml/2006/table">
            <a:tbl>
              <a:tblPr>
                <a:noFill/>
                <a:tableStyleId>{1DCA138E-0E33-4D1C-A45A-2F143132F184}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72" name="Google Shape;5372;p71"/>
          <p:cNvGrpSpPr/>
          <p:nvPr/>
        </p:nvGrpSpPr>
        <p:grpSpPr>
          <a:xfrm>
            <a:off x="4086504" y="2517093"/>
            <a:ext cx="1517436" cy="74460"/>
            <a:chOff x="3980086" y="2804397"/>
            <a:chExt cx="1227600" cy="66900"/>
          </a:xfrm>
        </p:grpSpPr>
        <p:sp>
          <p:nvSpPr>
            <p:cNvPr id="5373" name="Google Shape;5373;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1"/>
          <p:cNvGrpSpPr/>
          <p:nvPr/>
        </p:nvGrpSpPr>
        <p:grpSpPr>
          <a:xfrm>
            <a:off x="4711569" y="2809680"/>
            <a:ext cx="892956" cy="74460"/>
            <a:chOff x="3980086" y="2804397"/>
            <a:chExt cx="1227600" cy="66900"/>
          </a:xfrm>
        </p:grpSpPr>
        <p:sp>
          <p:nvSpPr>
            <p:cNvPr id="5376" name="Google Shape;5376;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1"/>
          <p:cNvGrpSpPr/>
          <p:nvPr/>
        </p:nvGrpSpPr>
        <p:grpSpPr>
          <a:xfrm>
            <a:off x="3344661" y="3168563"/>
            <a:ext cx="2363244" cy="1005943"/>
            <a:chOff x="3358415" y="3361302"/>
            <a:chExt cx="2363244" cy="1024695"/>
          </a:xfrm>
        </p:grpSpPr>
        <p:grpSp>
          <p:nvGrpSpPr>
            <p:cNvPr id="5379" name="Google Shape;5379;p71"/>
            <p:cNvGrpSpPr/>
            <p:nvPr/>
          </p:nvGrpSpPr>
          <p:grpSpPr>
            <a:xfrm>
              <a:off x="3358415" y="3361302"/>
              <a:ext cx="441300" cy="1024695"/>
              <a:chOff x="3358415" y="3361302"/>
              <a:chExt cx="441300" cy="1024695"/>
            </a:xfrm>
          </p:grpSpPr>
          <p:sp>
            <p:nvSpPr>
              <p:cNvPr id="5380" name="Google Shape;5380;p7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1"/>
            <p:cNvGrpSpPr/>
            <p:nvPr/>
          </p:nvGrpSpPr>
          <p:grpSpPr>
            <a:xfrm>
              <a:off x="3838901" y="3361302"/>
              <a:ext cx="441300" cy="1024695"/>
              <a:chOff x="3838901" y="3361302"/>
              <a:chExt cx="441300" cy="1024695"/>
            </a:xfrm>
          </p:grpSpPr>
          <p:sp>
            <p:nvSpPr>
              <p:cNvPr id="5387" name="Google Shape;5387;p7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1"/>
            <p:cNvGrpSpPr/>
            <p:nvPr/>
          </p:nvGrpSpPr>
          <p:grpSpPr>
            <a:xfrm>
              <a:off x="4319387" y="3361302"/>
              <a:ext cx="441300" cy="1024695"/>
              <a:chOff x="4319387" y="3361302"/>
              <a:chExt cx="441300" cy="1024695"/>
            </a:xfrm>
          </p:grpSpPr>
          <p:sp>
            <p:nvSpPr>
              <p:cNvPr id="5394" name="Google Shape;5394;p7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71"/>
            <p:cNvGrpSpPr/>
            <p:nvPr/>
          </p:nvGrpSpPr>
          <p:grpSpPr>
            <a:xfrm>
              <a:off x="4799873" y="3361302"/>
              <a:ext cx="441300" cy="1024695"/>
              <a:chOff x="4799873" y="3361302"/>
              <a:chExt cx="441300" cy="1024695"/>
            </a:xfrm>
          </p:grpSpPr>
          <p:sp>
            <p:nvSpPr>
              <p:cNvPr id="5401" name="Google Shape;5401;p7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71"/>
            <p:cNvGrpSpPr/>
            <p:nvPr/>
          </p:nvGrpSpPr>
          <p:grpSpPr>
            <a:xfrm>
              <a:off x="5280360" y="3361302"/>
              <a:ext cx="441300" cy="1024695"/>
              <a:chOff x="5280360" y="3361302"/>
              <a:chExt cx="441300" cy="1024695"/>
            </a:xfrm>
          </p:grpSpPr>
          <p:sp>
            <p:nvSpPr>
              <p:cNvPr id="5408" name="Google Shape;5408;p7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414" name="Google Shape;5414;p71"/>
          <p:cNvGraphicFramePr/>
          <p:nvPr/>
        </p:nvGraphicFramePr>
        <p:xfrm>
          <a:off x="711088" y="2130450"/>
          <a:ext cx="2403600" cy="881400"/>
        </p:xfrm>
        <a:graphic>
          <a:graphicData uri="http://schemas.openxmlformats.org/drawingml/2006/table">
            <a:tbl>
              <a:tblPr>
                <a:noFill/>
                <a:tableStyleId>{1DCA138E-0E33-4D1C-A45A-2F143132F184}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15" name="Google Shape;5415;p71"/>
          <p:cNvGrpSpPr/>
          <p:nvPr/>
        </p:nvGrpSpPr>
        <p:grpSpPr>
          <a:xfrm>
            <a:off x="712613" y="3180175"/>
            <a:ext cx="2403614" cy="1005900"/>
            <a:chOff x="726450" y="3372825"/>
            <a:chExt cx="2403614" cy="1005900"/>
          </a:xfrm>
        </p:grpSpPr>
        <p:grpSp>
          <p:nvGrpSpPr>
            <p:cNvPr id="5416" name="Google Shape;5416;p71"/>
            <p:cNvGrpSpPr/>
            <p:nvPr/>
          </p:nvGrpSpPr>
          <p:grpSpPr>
            <a:xfrm>
              <a:off x="726450" y="3696000"/>
              <a:ext cx="2403614" cy="500898"/>
              <a:chOff x="726450" y="3696000"/>
              <a:chExt cx="2403614" cy="500898"/>
            </a:xfrm>
          </p:grpSpPr>
          <p:sp>
            <p:nvSpPr>
              <p:cNvPr id="5417" name="Google Shape;5417;p7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18" name="Google Shape;5418;p7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19" name="Google Shape;5419;p71"/>
            <p:cNvGrpSpPr/>
            <p:nvPr/>
          </p:nvGrpSpPr>
          <p:grpSpPr>
            <a:xfrm>
              <a:off x="1348050" y="3372825"/>
              <a:ext cx="1720425" cy="1005900"/>
              <a:chOff x="1348050" y="3372825"/>
              <a:chExt cx="1720425" cy="1005900"/>
            </a:xfrm>
          </p:grpSpPr>
          <p:sp>
            <p:nvSpPr>
              <p:cNvPr id="5420" name="Google Shape;5420;p7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1" name="Google Shape;5421;p7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2" name="Google Shape;5422;p7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3" name="Google Shape;5423;p7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4" name="Google Shape;5424;p7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25" name="Google Shape;5425;p71"/>
            <p:cNvGrpSpPr/>
            <p:nvPr/>
          </p:nvGrpSpPr>
          <p:grpSpPr>
            <a:xfrm>
              <a:off x="1455707" y="3731058"/>
              <a:ext cx="1491150" cy="417657"/>
              <a:chOff x="1455707" y="3731058"/>
              <a:chExt cx="1491150" cy="417657"/>
            </a:xfrm>
          </p:grpSpPr>
          <p:grpSp>
            <p:nvGrpSpPr>
              <p:cNvPr id="5426" name="Google Shape;5426;p71"/>
              <p:cNvGrpSpPr/>
              <p:nvPr/>
            </p:nvGrpSpPr>
            <p:grpSpPr>
              <a:xfrm>
                <a:off x="1472938" y="3745828"/>
                <a:ext cx="72126" cy="53788"/>
                <a:chOff x="1472938" y="3745828"/>
                <a:chExt cx="72126" cy="53788"/>
              </a:xfrm>
            </p:grpSpPr>
            <p:sp>
              <p:nvSpPr>
                <p:cNvPr id="5427" name="Google Shape;5427;p7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71"/>
              <p:cNvGrpSpPr/>
              <p:nvPr/>
            </p:nvGrpSpPr>
            <p:grpSpPr>
              <a:xfrm>
                <a:off x="1819181" y="4089633"/>
                <a:ext cx="72126" cy="53788"/>
                <a:chOff x="1819181" y="4089633"/>
                <a:chExt cx="72126" cy="53788"/>
              </a:xfrm>
            </p:grpSpPr>
            <p:sp>
              <p:nvSpPr>
                <p:cNvPr id="5430" name="Google Shape;5430;p7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71"/>
              <p:cNvGrpSpPr/>
              <p:nvPr/>
            </p:nvGrpSpPr>
            <p:grpSpPr>
              <a:xfrm>
                <a:off x="1455707" y="4084171"/>
                <a:ext cx="64321" cy="64544"/>
                <a:chOff x="1455707" y="4084171"/>
                <a:chExt cx="64321" cy="64544"/>
              </a:xfrm>
            </p:grpSpPr>
            <p:sp>
              <p:nvSpPr>
                <p:cNvPr id="5433" name="Google Shape;5433;p7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1"/>
              <p:cNvGrpSpPr/>
              <p:nvPr/>
            </p:nvGrpSpPr>
            <p:grpSpPr>
              <a:xfrm>
                <a:off x="1818610" y="3731058"/>
                <a:ext cx="64321" cy="64544"/>
                <a:chOff x="1818610" y="3731058"/>
                <a:chExt cx="64321" cy="64544"/>
              </a:xfrm>
            </p:grpSpPr>
            <p:sp>
              <p:nvSpPr>
                <p:cNvPr id="5436" name="Google Shape;5436;p7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71"/>
              <p:cNvGrpSpPr/>
              <p:nvPr/>
            </p:nvGrpSpPr>
            <p:grpSpPr>
              <a:xfrm>
                <a:off x="2172491" y="4089633"/>
                <a:ext cx="72126" cy="53788"/>
                <a:chOff x="2172491" y="4089633"/>
                <a:chExt cx="72126" cy="53788"/>
              </a:xfrm>
            </p:grpSpPr>
            <p:sp>
              <p:nvSpPr>
                <p:cNvPr id="5439" name="Google Shape;5439;p7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1"/>
              <p:cNvGrpSpPr/>
              <p:nvPr/>
            </p:nvGrpSpPr>
            <p:grpSpPr>
              <a:xfrm>
                <a:off x="2171920" y="3731058"/>
                <a:ext cx="64321" cy="64544"/>
                <a:chOff x="2171920" y="3731058"/>
                <a:chExt cx="64321" cy="64544"/>
              </a:xfrm>
            </p:grpSpPr>
            <p:sp>
              <p:nvSpPr>
                <p:cNvPr id="5442" name="Google Shape;5442;p7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1"/>
              <p:cNvGrpSpPr/>
              <p:nvPr/>
            </p:nvGrpSpPr>
            <p:grpSpPr>
              <a:xfrm>
                <a:off x="2874730" y="3745828"/>
                <a:ext cx="72126" cy="53788"/>
                <a:chOff x="2874730" y="3745828"/>
                <a:chExt cx="72126" cy="53788"/>
              </a:xfrm>
            </p:grpSpPr>
            <p:sp>
              <p:nvSpPr>
                <p:cNvPr id="5445" name="Google Shape;5445;p7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1"/>
              <p:cNvGrpSpPr/>
              <p:nvPr/>
            </p:nvGrpSpPr>
            <p:grpSpPr>
              <a:xfrm>
                <a:off x="2878589" y="4081481"/>
                <a:ext cx="64321" cy="64544"/>
                <a:chOff x="2878589" y="4081481"/>
                <a:chExt cx="64321" cy="64544"/>
              </a:xfrm>
            </p:grpSpPr>
            <p:sp>
              <p:nvSpPr>
                <p:cNvPr id="5448" name="Google Shape;5448;p7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1"/>
              <p:cNvGrpSpPr/>
              <p:nvPr/>
            </p:nvGrpSpPr>
            <p:grpSpPr>
              <a:xfrm>
                <a:off x="2525796" y="4089633"/>
                <a:ext cx="72126" cy="53788"/>
                <a:chOff x="2525796" y="4089633"/>
                <a:chExt cx="72126" cy="53788"/>
              </a:xfrm>
            </p:grpSpPr>
            <p:sp>
              <p:nvSpPr>
                <p:cNvPr id="5451" name="Google Shape;5451;p7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1"/>
              <p:cNvGrpSpPr/>
              <p:nvPr/>
            </p:nvGrpSpPr>
            <p:grpSpPr>
              <a:xfrm>
                <a:off x="2525225" y="3731058"/>
                <a:ext cx="64321" cy="64544"/>
                <a:chOff x="2525225" y="3731058"/>
                <a:chExt cx="64321" cy="64544"/>
              </a:xfrm>
            </p:grpSpPr>
            <p:sp>
              <p:nvSpPr>
                <p:cNvPr id="5454" name="Google Shape;5454;p7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59"/>
        <p:cNvGrpSpPr/>
        <p:nvPr/>
      </p:nvGrpSpPr>
      <p:grpSpPr>
        <a:xfrm>
          <a:off x="0" y="0"/>
          <a:ext cx="0" cy="0"/>
          <a:chOff x="0" y="0"/>
          <a:chExt cx="0" cy="0"/>
        </a:xfrm>
      </p:grpSpPr>
      <p:grpSp>
        <p:nvGrpSpPr>
          <p:cNvPr id="5460" name="Google Shape;5460;p72"/>
          <p:cNvGrpSpPr/>
          <p:nvPr/>
        </p:nvGrpSpPr>
        <p:grpSpPr>
          <a:xfrm>
            <a:off x="716991" y="971306"/>
            <a:ext cx="845921" cy="690752"/>
            <a:chOff x="732428" y="1198513"/>
            <a:chExt cx="845921" cy="690752"/>
          </a:xfrm>
        </p:grpSpPr>
        <p:grpSp>
          <p:nvGrpSpPr>
            <p:cNvPr id="5461" name="Google Shape;5461;p72"/>
            <p:cNvGrpSpPr/>
            <p:nvPr/>
          </p:nvGrpSpPr>
          <p:grpSpPr>
            <a:xfrm>
              <a:off x="823030" y="1198513"/>
              <a:ext cx="755319" cy="690752"/>
              <a:chOff x="823030" y="1198513"/>
              <a:chExt cx="755319" cy="690752"/>
            </a:xfrm>
          </p:grpSpPr>
          <p:sp>
            <p:nvSpPr>
              <p:cNvPr id="5462" name="Google Shape;5462;p7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2"/>
            <p:cNvGrpSpPr/>
            <p:nvPr/>
          </p:nvGrpSpPr>
          <p:grpSpPr>
            <a:xfrm>
              <a:off x="732428" y="1239937"/>
              <a:ext cx="739912" cy="607886"/>
              <a:chOff x="732428" y="1239937"/>
              <a:chExt cx="739912" cy="607886"/>
            </a:xfrm>
          </p:grpSpPr>
          <p:sp>
            <p:nvSpPr>
              <p:cNvPr id="5465" name="Google Shape;5465;p7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2"/>
            <p:cNvGrpSpPr/>
            <p:nvPr/>
          </p:nvGrpSpPr>
          <p:grpSpPr>
            <a:xfrm>
              <a:off x="732428" y="1277018"/>
              <a:ext cx="702832" cy="533758"/>
              <a:chOff x="732428" y="1277018"/>
              <a:chExt cx="702832" cy="533758"/>
            </a:xfrm>
          </p:grpSpPr>
          <p:sp>
            <p:nvSpPr>
              <p:cNvPr id="5468" name="Google Shape;5468;p7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2"/>
            <p:cNvGrpSpPr/>
            <p:nvPr/>
          </p:nvGrpSpPr>
          <p:grpSpPr>
            <a:xfrm>
              <a:off x="931170" y="1306653"/>
              <a:ext cx="647179" cy="474455"/>
              <a:chOff x="931170" y="1306653"/>
              <a:chExt cx="647179" cy="474455"/>
            </a:xfrm>
          </p:grpSpPr>
          <p:sp>
            <p:nvSpPr>
              <p:cNvPr id="5471" name="Google Shape;5471;p7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7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2"/>
          <p:cNvGrpSpPr/>
          <p:nvPr/>
        </p:nvGrpSpPr>
        <p:grpSpPr>
          <a:xfrm>
            <a:off x="3948600" y="971313"/>
            <a:ext cx="634656" cy="699982"/>
            <a:chOff x="5985650" y="2860025"/>
            <a:chExt cx="1396075" cy="1539775"/>
          </a:xfrm>
        </p:grpSpPr>
        <p:sp>
          <p:nvSpPr>
            <p:cNvPr id="5475" name="Google Shape;5475;p7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2"/>
          <p:cNvGrpSpPr/>
          <p:nvPr/>
        </p:nvGrpSpPr>
        <p:grpSpPr>
          <a:xfrm>
            <a:off x="4704250" y="971306"/>
            <a:ext cx="725845" cy="699975"/>
            <a:chOff x="4249973" y="1201875"/>
            <a:chExt cx="1958568" cy="1888762"/>
          </a:xfrm>
        </p:grpSpPr>
        <p:sp>
          <p:nvSpPr>
            <p:cNvPr id="5508" name="Google Shape;5508;p7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9" name="Google Shape;5509;p72"/>
            <p:cNvGrpSpPr/>
            <p:nvPr/>
          </p:nvGrpSpPr>
          <p:grpSpPr>
            <a:xfrm>
              <a:off x="5853086" y="1789142"/>
              <a:ext cx="355454" cy="1048099"/>
              <a:chOff x="5576108" y="2016725"/>
              <a:chExt cx="565200" cy="1666560"/>
            </a:xfrm>
          </p:grpSpPr>
          <p:sp>
            <p:nvSpPr>
              <p:cNvPr id="5510" name="Google Shape;5510;p7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1" name="Google Shape;5511;p7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2"/>
            <p:cNvGrpSpPr/>
            <p:nvPr/>
          </p:nvGrpSpPr>
          <p:grpSpPr>
            <a:xfrm>
              <a:off x="4869455" y="2691676"/>
              <a:ext cx="1013897" cy="398961"/>
              <a:chOff x="4012057" y="3451825"/>
              <a:chExt cx="1612175" cy="634379"/>
            </a:xfrm>
          </p:grpSpPr>
          <p:sp>
            <p:nvSpPr>
              <p:cNvPr id="5513" name="Google Shape;5513;p7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4" name="Google Shape;5514;p7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72"/>
            <p:cNvGrpSpPr/>
            <p:nvPr/>
          </p:nvGrpSpPr>
          <p:grpSpPr>
            <a:xfrm>
              <a:off x="4276937" y="2155961"/>
              <a:ext cx="651965" cy="891358"/>
              <a:chOff x="3069908" y="2599997"/>
              <a:chExt cx="1036675" cy="1417328"/>
            </a:xfrm>
          </p:grpSpPr>
          <p:sp>
            <p:nvSpPr>
              <p:cNvPr id="5516" name="Google Shape;5516;p7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7" name="Google Shape;5517;p7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2"/>
            <p:cNvGrpSpPr/>
            <p:nvPr/>
          </p:nvGrpSpPr>
          <p:grpSpPr>
            <a:xfrm>
              <a:off x="5054918" y="1201875"/>
              <a:ext cx="999548" cy="602711"/>
              <a:chOff x="4306958" y="1082925"/>
              <a:chExt cx="1589359" cy="958358"/>
            </a:xfrm>
          </p:grpSpPr>
          <p:sp>
            <p:nvSpPr>
              <p:cNvPr id="5519" name="Google Shape;5519;p7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20" name="Google Shape;5520;p7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2"/>
            <p:cNvGrpSpPr/>
            <p:nvPr/>
          </p:nvGrpSpPr>
          <p:grpSpPr>
            <a:xfrm>
              <a:off x="4249973" y="1303451"/>
              <a:ext cx="799317" cy="841334"/>
              <a:chOff x="3027033" y="1244439"/>
              <a:chExt cx="1270977" cy="1337786"/>
            </a:xfrm>
          </p:grpSpPr>
          <p:sp>
            <p:nvSpPr>
              <p:cNvPr id="5522" name="Google Shape;5522;p7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23" name="Google Shape;5523;p7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4" name="Google Shape;5524;p72"/>
          <p:cNvGrpSpPr/>
          <p:nvPr/>
        </p:nvGrpSpPr>
        <p:grpSpPr>
          <a:xfrm>
            <a:off x="4057114" y="1858087"/>
            <a:ext cx="750769" cy="683784"/>
            <a:chOff x="4204684" y="2104422"/>
            <a:chExt cx="699822" cy="637382"/>
          </a:xfrm>
        </p:grpSpPr>
        <p:grpSp>
          <p:nvGrpSpPr>
            <p:cNvPr id="5525" name="Google Shape;5525;p72"/>
            <p:cNvGrpSpPr/>
            <p:nvPr/>
          </p:nvGrpSpPr>
          <p:grpSpPr>
            <a:xfrm>
              <a:off x="4204684" y="2430067"/>
              <a:ext cx="342957" cy="311738"/>
              <a:chOff x="4204684" y="2430067"/>
              <a:chExt cx="342957" cy="311738"/>
            </a:xfrm>
          </p:grpSpPr>
          <p:sp>
            <p:nvSpPr>
              <p:cNvPr id="5526" name="Google Shape;5526;p7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2"/>
            <p:cNvGrpSpPr/>
            <p:nvPr/>
          </p:nvGrpSpPr>
          <p:grpSpPr>
            <a:xfrm>
              <a:off x="4561586" y="2430067"/>
              <a:ext cx="342920" cy="311738"/>
              <a:chOff x="4561586" y="2430067"/>
              <a:chExt cx="342920" cy="311738"/>
            </a:xfrm>
          </p:grpSpPr>
          <p:sp>
            <p:nvSpPr>
              <p:cNvPr id="5529" name="Google Shape;5529;p7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2"/>
            <p:cNvGrpSpPr/>
            <p:nvPr/>
          </p:nvGrpSpPr>
          <p:grpSpPr>
            <a:xfrm>
              <a:off x="4561586" y="2104422"/>
              <a:ext cx="342920" cy="311738"/>
              <a:chOff x="4561586" y="2104422"/>
              <a:chExt cx="342920" cy="311738"/>
            </a:xfrm>
          </p:grpSpPr>
          <p:sp>
            <p:nvSpPr>
              <p:cNvPr id="5532" name="Google Shape;5532;p7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2"/>
            <p:cNvGrpSpPr/>
            <p:nvPr/>
          </p:nvGrpSpPr>
          <p:grpSpPr>
            <a:xfrm>
              <a:off x="4204684" y="2104422"/>
              <a:ext cx="342957" cy="311664"/>
              <a:chOff x="4204684" y="2104422"/>
              <a:chExt cx="342957" cy="311664"/>
            </a:xfrm>
          </p:grpSpPr>
          <p:sp>
            <p:nvSpPr>
              <p:cNvPr id="5535" name="Google Shape;5535;p7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7" name="Google Shape;5537;p72"/>
          <p:cNvGrpSpPr/>
          <p:nvPr/>
        </p:nvGrpSpPr>
        <p:grpSpPr>
          <a:xfrm>
            <a:off x="5521547" y="971301"/>
            <a:ext cx="660591" cy="688867"/>
            <a:chOff x="5830645" y="1267368"/>
            <a:chExt cx="530340" cy="553040"/>
          </a:xfrm>
        </p:grpSpPr>
        <p:sp>
          <p:nvSpPr>
            <p:cNvPr id="5538" name="Google Shape;5538;p7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9" name="Google Shape;5539;p72"/>
            <p:cNvGrpSpPr/>
            <p:nvPr/>
          </p:nvGrpSpPr>
          <p:grpSpPr>
            <a:xfrm>
              <a:off x="5830645" y="1267368"/>
              <a:ext cx="259743" cy="269909"/>
              <a:chOff x="5830645" y="1267368"/>
              <a:chExt cx="259743" cy="269909"/>
            </a:xfrm>
          </p:grpSpPr>
          <p:sp>
            <p:nvSpPr>
              <p:cNvPr id="5540" name="Google Shape;5540;p7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2"/>
            <p:cNvGrpSpPr/>
            <p:nvPr/>
          </p:nvGrpSpPr>
          <p:grpSpPr>
            <a:xfrm>
              <a:off x="6101293" y="1267368"/>
              <a:ext cx="259692" cy="269909"/>
              <a:chOff x="6101293" y="1267368"/>
              <a:chExt cx="259692" cy="269909"/>
            </a:xfrm>
          </p:grpSpPr>
          <p:sp>
            <p:nvSpPr>
              <p:cNvPr id="5543" name="Google Shape;5543;p7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72"/>
            <p:cNvGrpSpPr/>
            <p:nvPr/>
          </p:nvGrpSpPr>
          <p:grpSpPr>
            <a:xfrm>
              <a:off x="5830645" y="1550500"/>
              <a:ext cx="259692" cy="269909"/>
              <a:chOff x="5830645" y="1550500"/>
              <a:chExt cx="259692" cy="269909"/>
            </a:xfrm>
          </p:grpSpPr>
          <p:sp>
            <p:nvSpPr>
              <p:cNvPr id="5546" name="Google Shape;5546;p7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2"/>
            <p:cNvGrpSpPr/>
            <p:nvPr/>
          </p:nvGrpSpPr>
          <p:grpSpPr>
            <a:xfrm>
              <a:off x="6101293" y="1550500"/>
              <a:ext cx="259692" cy="269909"/>
              <a:chOff x="6101293" y="1550500"/>
              <a:chExt cx="259692" cy="269909"/>
            </a:xfrm>
          </p:grpSpPr>
          <p:sp>
            <p:nvSpPr>
              <p:cNvPr id="5549" name="Google Shape;5549;p7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1" name="Google Shape;5551;p72"/>
          <p:cNvGrpSpPr/>
          <p:nvPr/>
        </p:nvGrpSpPr>
        <p:grpSpPr>
          <a:xfrm>
            <a:off x="723700" y="1861760"/>
            <a:ext cx="697154" cy="679574"/>
            <a:chOff x="2679875" y="2361475"/>
            <a:chExt cx="780425" cy="760575"/>
          </a:xfrm>
        </p:grpSpPr>
        <p:sp>
          <p:nvSpPr>
            <p:cNvPr id="5552" name="Google Shape;5552;p7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2"/>
          <p:cNvGrpSpPr/>
          <p:nvPr/>
        </p:nvGrpSpPr>
        <p:grpSpPr>
          <a:xfrm>
            <a:off x="3122859" y="971352"/>
            <a:ext cx="735829" cy="684547"/>
            <a:chOff x="3351965" y="1148808"/>
            <a:chExt cx="750770" cy="698375"/>
          </a:xfrm>
        </p:grpSpPr>
        <p:grpSp>
          <p:nvGrpSpPr>
            <p:cNvPr id="5559" name="Google Shape;5559;p72"/>
            <p:cNvGrpSpPr/>
            <p:nvPr/>
          </p:nvGrpSpPr>
          <p:grpSpPr>
            <a:xfrm>
              <a:off x="3586796" y="1148808"/>
              <a:ext cx="294857" cy="286830"/>
              <a:chOff x="3750225" y="1774000"/>
              <a:chExt cx="149575" cy="145525"/>
            </a:xfrm>
          </p:grpSpPr>
          <p:sp>
            <p:nvSpPr>
              <p:cNvPr id="5560" name="Google Shape;5560;p7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2"/>
            <p:cNvGrpSpPr/>
            <p:nvPr/>
          </p:nvGrpSpPr>
          <p:grpSpPr>
            <a:xfrm>
              <a:off x="3779245" y="1375768"/>
              <a:ext cx="323490" cy="286978"/>
              <a:chOff x="3847850" y="1889150"/>
              <a:chExt cx="164100" cy="145600"/>
            </a:xfrm>
          </p:grpSpPr>
          <p:sp>
            <p:nvSpPr>
              <p:cNvPr id="5563" name="Google Shape;5563;p7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72"/>
            <p:cNvGrpSpPr/>
            <p:nvPr/>
          </p:nvGrpSpPr>
          <p:grpSpPr>
            <a:xfrm>
              <a:off x="3351965" y="1330435"/>
              <a:ext cx="295449" cy="285401"/>
              <a:chOff x="3631100" y="1866150"/>
              <a:chExt cx="149875" cy="144800"/>
            </a:xfrm>
          </p:grpSpPr>
          <p:sp>
            <p:nvSpPr>
              <p:cNvPr id="5566" name="Google Shape;5566;p7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72"/>
            <p:cNvGrpSpPr/>
            <p:nvPr/>
          </p:nvGrpSpPr>
          <p:grpSpPr>
            <a:xfrm>
              <a:off x="3548208" y="1560352"/>
              <a:ext cx="294808" cy="286830"/>
              <a:chOff x="3730650" y="1982800"/>
              <a:chExt cx="149550" cy="145525"/>
            </a:xfrm>
          </p:grpSpPr>
          <p:sp>
            <p:nvSpPr>
              <p:cNvPr id="5569" name="Google Shape;5569;p7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1" name="Google Shape;5571;p72"/>
          <p:cNvGrpSpPr/>
          <p:nvPr/>
        </p:nvGrpSpPr>
        <p:grpSpPr>
          <a:xfrm>
            <a:off x="7624512" y="971306"/>
            <a:ext cx="804565" cy="677795"/>
            <a:chOff x="7636443" y="1204988"/>
            <a:chExt cx="804565" cy="677795"/>
          </a:xfrm>
        </p:grpSpPr>
        <p:grpSp>
          <p:nvGrpSpPr>
            <p:cNvPr id="5572" name="Google Shape;5572;p72"/>
            <p:cNvGrpSpPr/>
            <p:nvPr/>
          </p:nvGrpSpPr>
          <p:grpSpPr>
            <a:xfrm>
              <a:off x="7636443" y="1509705"/>
              <a:ext cx="804565" cy="373078"/>
              <a:chOff x="7636443" y="1509705"/>
              <a:chExt cx="804565" cy="373078"/>
            </a:xfrm>
          </p:grpSpPr>
          <p:sp>
            <p:nvSpPr>
              <p:cNvPr id="5573" name="Google Shape;5573;p7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72"/>
            <p:cNvGrpSpPr/>
            <p:nvPr/>
          </p:nvGrpSpPr>
          <p:grpSpPr>
            <a:xfrm>
              <a:off x="7636443" y="1408133"/>
              <a:ext cx="804565" cy="373078"/>
              <a:chOff x="7636443" y="1408133"/>
              <a:chExt cx="804565" cy="373078"/>
            </a:xfrm>
          </p:grpSpPr>
          <p:sp>
            <p:nvSpPr>
              <p:cNvPr id="5576" name="Google Shape;5576;p7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72"/>
            <p:cNvGrpSpPr/>
            <p:nvPr/>
          </p:nvGrpSpPr>
          <p:grpSpPr>
            <a:xfrm>
              <a:off x="7636443" y="1306560"/>
              <a:ext cx="804565" cy="373078"/>
              <a:chOff x="7636443" y="1306560"/>
              <a:chExt cx="804565" cy="373078"/>
            </a:xfrm>
          </p:grpSpPr>
          <p:sp>
            <p:nvSpPr>
              <p:cNvPr id="5579" name="Google Shape;5579;p7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2"/>
            <p:cNvGrpSpPr/>
            <p:nvPr/>
          </p:nvGrpSpPr>
          <p:grpSpPr>
            <a:xfrm>
              <a:off x="7636443" y="1204988"/>
              <a:ext cx="804565" cy="373078"/>
              <a:chOff x="7636443" y="1204988"/>
              <a:chExt cx="804565" cy="373078"/>
            </a:xfrm>
          </p:grpSpPr>
          <p:sp>
            <p:nvSpPr>
              <p:cNvPr id="5582" name="Google Shape;5582;p7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4" name="Google Shape;5584;p72"/>
          <p:cNvGrpSpPr/>
          <p:nvPr/>
        </p:nvGrpSpPr>
        <p:grpSpPr>
          <a:xfrm>
            <a:off x="4963358" y="1878721"/>
            <a:ext cx="661339" cy="661188"/>
            <a:chOff x="3990000" y="975400"/>
            <a:chExt cx="3934200" cy="3933300"/>
          </a:xfrm>
        </p:grpSpPr>
        <p:sp>
          <p:nvSpPr>
            <p:cNvPr id="5585" name="Google Shape;5585;p7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2"/>
          <p:cNvGrpSpPr/>
          <p:nvPr/>
        </p:nvGrpSpPr>
        <p:grpSpPr>
          <a:xfrm>
            <a:off x="6607006" y="1857359"/>
            <a:ext cx="868881" cy="684241"/>
            <a:chOff x="6598259" y="2078634"/>
            <a:chExt cx="868881" cy="684241"/>
          </a:xfrm>
        </p:grpSpPr>
        <p:sp>
          <p:nvSpPr>
            <p:cNvPr id="5590" name="Google Shape;5590;p7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6" name="Google Shape;5596;p72"/>
            <p:cNvGrpSpPr/>
            <p:nvPr/>
          </p:nvGrpSpPr>
          <p:grpSpPr>
            <a:xfrm>
              <a:off x="6808175" y="2078634"/>
              <a:ext cx="452229" cy="684241"/>
              <a:chOff x="6808175" y="2078634"/>
              <a:chExt cx="452229" cy="684241"/>
            </a:xfrm>
          </p:grpSpPr>
          <p:sp>
            <p:nvSpPr>
              <p:cNvPr id="5597" name="Google Shape;5597;p7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3" name="Google Shape;5603;p72"/>
              <p:cNvGrpSpPr/>
              <p:nvPr/>
            </p:nvGrpSpPr>
            <p:grpSpPr>
              <a:xfrm>
                <a:off x="6821586" y="2078634"/>
                <a:ext cx="426871" cy="684241"/>
                <a:chOff x="6821586" y="2078634"/>
                <a:chExt cx="426871" cy="684241"/>
              </a:xfrm>
            </p:grpSpPr>
            <p:grpSp>
              <p:nvGrpSpPr>
                <p:cNvPr id="5604" name="Google Shape;5604;p72"/>
                <p:cNvGrpSpPr/>
                <p:nvPr/>
              </p:nvGrpSpPr>
              <p:grpSpPr>
                <a:xfrm>
                  <a:off x="6821586" y="2078634"/>
                  <a:ext cx="426871" cy="684241"/>
                  <a:chOff x="6821586" y="2078634"/>
                  <a:chExt cx="426871" cy="684241"/>
                </a:xfrm>
              </p:grpSpPr>
              <p:sp>
                <p:nvSpPr>
                  <p:cNvPr id="5605" name="Google Shape;5605;p7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7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30" name="Google Shape;5630;p72"/>
          <p:cNvGrpSpPr/>
          <p:nvPr/>
        </p:nvGrpSpPr>
        <p:grpSpPr>
          <a:xfrm>
            <a:off x="5780173" y="1862968"/>
            <a:ext cx="671358" cy="671358"/>
            <a:chOff x="6535625" y="760425"/>
            <a:chExt cx="1665900" cy="1665900"/>
          </a:xfrm>
        </p:grpSpPr>
        <p:sp>
          <p:nvSpPr>
            <p:cNvPr id="5631" name="Google Shape;5631;p7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72"/>
          <p:cNvGrpSpPr/>
          <p:nvPr/>
        </p:nvGrpSpPr>
        <p:grpSpPr>
          <a:xfrm>
            <a:off x="716989" y="3531368"/>
            <a:ext cx="1340789" cy="640830"/>
            <a:chOff x="238125" y="1151100"/>
            <a:chExt cx="7139450" cy="3412300"/>
          </a:xfrm>
        </p:grpSpPr>
        <p:sp>
          <p:nvSpPr>
            <p:cNvPr id="5636" name="Google Shape;5636;p7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72"/>
          <p:cNvGrpSpPr/>
          <p:nvPr/>
        </p:nvGrpSpPr>
        <p:grpSpPr>
          <a:xfrm>
            <a:off x="5584212" y="2734649"/>
            <a:ext cx="985357" cy="585764"/>
            <a:chOff x="5145061" y="2881789"/>
            <a:chExt cx="1107641" cy="658458"/>
          </a:xfrm>
        </p:grpSpPr>
        <p:grpSp>
          <p:nvGrpSpPr>
            <p:cNvPr id="5649" name="Google Shape;5649;p72"/>
            <p:cNvGrpSpPr/>
            <p:nvPr/>
          </p:nvGrpSpPr>
          <p:grpSpPr>
            <a:xfrm>
              <a:off x="5722989" y="3244587"/>
              <a:ext cx="529713" cy="295659"/>
              <a:chOff x="5722989" y="3244587"/>
              <a:chExt cx="529713" cy="295659"/>
            </a:xfrm>
          </p:grpSpPr>
          <p:sp>
            <p:nvSpPr>
              <p:cNvPr id="5650" name="Google Shape;5650;p7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51" name="Google Shape;5651;p7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52" name="Google Shape;5652;p72"/>
            <p:cNvGrpSpPr/>
            <p:nvPr/>
          </p:nvGrpSpPr>
          <p:grpSpPr>
            <a:xfrm>
              <a:off x="5145061" y="3244587"/>
              <a:ext cx="536807" cy="295659"/>
              <a:chOff x="5145061" y="3244587"/>
              <a:chExt cx="536807" cy="295659"/>
            </a:xfrm>
          </p:grpSpPr>
          <p:sp>
            <p:nvSpPr>
              <p:cNvPr id="5653" name="Google Shape;5653;p7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54" name="Google Shape;5654;p7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55" name="Google Shape;5655;p72"/>
            <p:cNvGrpSpPr/>
            <p:nvPr/>
          </p:nvGrpSpPr>
          <p:grpSpPr>
            <a:xfrm>
              <a:off x="5341327" y="2898245"/>
              <a:ext cx="532309" cy="614891"/>
              <a:chOff x="5341327" y="2898245"/>
              <a:chExt cx="532309" cy="614891"/>
            </a:xfrm>
          </p:grpSpPr>
          <p:sp>
            <p:nvSpPr>
              <p:cNvPr id="5656" name="Google Shape;5656;p7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57" name="Google Shape;5657;p7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58" name="Google Shape;5658;p72"/>
            <p:cNvGrpSpPr/>
            <p:nvPr/>
          </p:nvGrpSpPr>
          <p:grpSpPr>
            <a:xfrm>
              <a:off x="5532290" y="2881789"/>
              <a:ext cx="620516" cy="305456"/>
              <a:chOff x="5532290" y="2881789"/>
              <a:chExt cx="620516" cy="305456"/>
            </a:xfrm>
          </p:grpSpPr>
          <p:sp>
            <p:nvSpPr>
              <p:cNvPr id="5659" name="Google Shape;5659;p7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60" name="Google Shape;5660;p7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661" name="Google Shape;5661;p72"/>
          <p:cNvGrpSpPr/>
          <p:nvPr/>
        </p:nvGrpSpPr>
        <p:grpSpPr>
          <a:xfrm>
            <a:off x="8163135" y="3526707"/>
            <a:ext cx="269068" cy="645491"/>
            <a:chOff x="7026852" y="3311869"/>
            <a:chExt cx="434331" cy="1041954"/>
          </a:xfrm>
        </p:grpSpPr>
        <p:sp>
          <p:nvSpPr>
            <p:cNvPr id="5662" name="Google Shape;5662;p7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2"/>
          <p:cNvGrpSpPr/>
          <p:nvPr/>
        </p:nvGrpSpPr>
        <p:grpSpPr>
          <a:xfrm>
            <a:off x="6179716" y="3565945"/>
            <a:ext cx="293882" cy="293836"/>
            <a:chOff x="4873519" y="3311869"/>
            <a:chExt cx="499374" cy="499296"/>
          </a:xfrm>
        </p:grpSpPr>
        <p:sp>
          <p:nvSpPr>
            <p:cNvPr id="5666" name="Google Shape;5666;p7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72"/>
          <p:cNvGrpSpPr/>
          <p:nvPr/>
        </p:nvGrpSpPr>
        <p:grpSpPr>
          <a:xfrm>
            <a:off x="6179716" y="3878316"/>
            <a:ext cx="293882" cy="293882"/>
            <a:chOff x="4873519" y="3875839"/>
            <a:chExt cx="499374" cy="499374"/>
          </a:xfrm>
        </p:grpSpPr>
        <p:sp>
          <p:nvSpPr>
            <p:cNvPr id="5669" name="Google Shape;5669;p7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2"/>
          <p:cNvGrpSpPr/>
          <p:nvPr/>
        </p:nvGrpSpPr>
        <p:grpSpPr>
          <a:xfrm>
            <a:off x="2410244" y="1850269"/>
            <a:ext cx="698104" cy="698208"/>
            <a:chOff x="2565073" y="2075876"/>
            <a:chExt cx="672482" cy="672518"/>
          </a:xfrm>
        </p:grpSpPr>
        <p:sp>
          <p:nvSpPr>
            <p:cNvPr id="5672" name="Google Shape;5672;p7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2"/>
          <p:cNvGrpSpPr/>
          <p:nvPr/>
        </p:nvGrpSpPr>
        <p:grpSpPr>
          <a:xfrm>
            <a:off x="5633655" y="3534869"/>
            <a:ext cx="438354" cy="637329"/>
            <a:chOff x="1697726" y="3244179"/>
            <a:chExt cx="788124" cy="1146069"/>
          </a:xfrm>
        </p:grpSpPr>
        <p:sp>
          <p:nvSpPr>
            <p:cNvPr id="5679" name="Google Shape;5679;p7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1" name="Google Shape;5681;p72"/>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2" name="Google Shape;5682;p72"/>
          <p:cNvGrpSpPr/>
          <p:nvPr/>
        </p:nvGrpSpPr>
        <p:grpSpPr>
          <a:xfrm>
            <a:off x="7634869" y="1863232"/>
            <a:ext cx="799565" cy="670282"/>
            <a:chOff x="7617850" y="2063282"/>
            <a:chExt cx="799565" cy="670282"/>
          </a:xfrm>
        </p:grpSpPr>
        <p:cxnSp>
          <p:nvCxnSpPr>
            <p:cNvPr id="5683" name="Google Shape;5683;p7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4" name="Google Shape;5684;p7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5" name="Google Shape;5685;p7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6" name="Google Shape;5686;p7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7" name="Google Shape;5687;p7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688" name="Google Shape;5688;p7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689" name="Google Shape;5689;p72"/>
            <p:cNvGrpSpPr/>
            <p:nvPr/>
          </p:nvGrpSpPr>
          <p:grpSpPr>
            <a:xfrm>
              <a:off x="7734309" y="2063282"/>
              <a:ext cx="570957" cy="620095"/>
              <a:chOff x="7734309" y="2063282"/>
              <a:chExt cx="570957" cy="620095"/>
            </a:xfrm>
          </p:grpSpPr>
          <p:grpSp>
            <p:nvGrpSpPr>
              <p:cNvPr id="5690" name="Google Shape;5690;p72"/>
              <p:cNvGrpSpPr/>
              <p:nvPr/>
            </p:nvGrpSpPr>
            <p:grpSpPr>
              <a:xfrm>
                <a:off x="8031573" y="2063282"/>
                <a:ext cx="273693" cy="620095"/>
                <a:chOff x="8031573" y="2063282"/>
                <a:chExt cx="273693" cy="620095"/>
              </a:xfrm>
            </p:grpSpPr>
            <p:sp>
              <p:nvSpPr>
                <p:cNvPr id="5691" name="Google Shape;5691;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2"/>
              <p:cNvGrpSpPr/>
              <p:nvPr/>
            </p:nvGrpSpPr>
            <p:grpSpPr>
              <a:xfrm flipH="1">
                <a:off x="7734309" y="2063282"/>
                <a:ext cx="273693" cy="620095"/>
                <a:chOff x="8031573" y="2063282"/>
                <a:chExt cx="273693" cy="620095"/>
              </a:xfrm>
            </p:grpSpPr>
            <p:sp>
              <p:nvSpPr>
                <p:cNvPr id="5696" name="Google Shape;5696;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00" name="Google Shape;5700;p72"/>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2"/>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2" name="Google Shape;5702;p72"/>
          <p:cNvGrpSpPr/>
          <p:nvPr/>
        </p:nvGrpSpPr>
        <p:grpSpPr>
          <a:xfrm>
            <a:off x="7821475" y="2716715"/>
            <a:ext cx="602567" cy="601884"/>
            <a:chOff x="1186975" y="238125"/>
            <a:chExt cx="5244275" cy="5238325"/>
          </a:xfrm>
        </p:grpSpPr>
        <p:sp>
          <p:nvSpPr>
            <p:cNvPr id="5703" name="Google Shape;5703;p7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2"/>
          <p:cNvGrpSpPr/>
          <p:nvPr/>
        </p:nvGrpSpPr>
        <p:grpSpPr>
          <a:xfrm>
            <a:off x="3264213" y="1856199"/>
            <a:ext cx="651848" cy="687338"/>
            <a:chOff x="3400515" y="2056248"/>
            <a:chExt cx="698134" cy="735987"/>
          </a:xfrm>
        </p:grpSpPr>
        <p:grpSp>
          <p:nvGrpSpPr>
            <p:cNvPr id="5708" name="Google Shape;5708;p72"/>
            <p:cNvGrpSpPr/>
            <p:nvPr/>
          </p:nvGrpSpPr>
          <p:grpSpPr>
            <a:xfrm>
              <a:off x="3400515" y="2283913"/>
              <a:ext cx="312919" cy="219900"/>
              <a:chOff x="3400515" y="2283913"/>
              <a:chExt cx="312919" cy="219900"/>
            </a:xfrm>
          </p:grpSpPr>
          <p:sp>
            <p:nvSpPr>
              <p:cNvPr id="5709" name="Google Shape;5709;p7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0" name="Google Shape;5710;p7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711" name="Google Shape;5711;p72"/>
            <p:cNvGrpSpPr/>
            <p:nvPr/>
          </p:nvGrpSpPr>
          <p:grpSpPr>
            <a:xfrm>
              <a:off x="3547823" y="2461089"/>
              <a:ext cx="219900" cy="331146"/>
              <a:chOff x="3547823" y="2461089"/>
              <a:chExt cx="219900" cy="331146"/>
            </a:xfrm>
          </p:grpSpPr>
          <p:sp>
            <p:nvSpPr>
              <p:cNvPr id="5712" name="Google Shape;5712;p7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3" name="Google Shape;5713;p7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714" name="Google Shape;5714;p72"/>
            <p:cNvGrpSpPr/>
            <p:nvPr/>
          </p:nvGrpSpPr>
          <p:grpSpPr>
            <a:xfrm>
              <a:off x="3734138" y="2461089"/>
              <a:ext cx="219900" cy="331146"/>
              <a:chOff x="3734138" y="2461089"/>
              <a:chExt cx="219900" cy="331146"/>
            </a:xfrm>
          </p:grpSpPr>
          <p:sp>
            <p:nvSpPr>
              <p:cNvPr id="5715" name="Google Shape;5715;p7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6" name="Google Shape;5716;p7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717" name="Google Shape;5717;p72"/>
            <p:cNvGrpSpPr/>
            <p:nvPr/>
          </p:nvGrpSpPr>
          <p:grpSpPr>
            <a:xfrm>
              <a:off x="3787560" y="2281742"/>
              <a:ext cx="311089" cy="219900"/>
              <a:chOff x="3787560" y="2281742"/>
              <a:chExt cx="311089" cy="219900"/>
            </a:xfrm>
          </p:grpSpPr>
          <p:sp>
            <p:nvSpPr>
              <p:cNvPr id="5718" name="Google Shape;5718;p7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9" name="Google Shape;5719;p7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720" name="Google Shape;5720;p72"/>
            <p:cNvGrpSpPr/>
            <p:nvPr/>
          </p:nvGrpSpPr>
          <p:grpSpPr>
            <a:xfrm>
              <a:off x="3637290" y="2056248"/>
              <a:ext cx="219900" cy="330736"/>
              <a:chOff x="3637290" y="2056248"/>
              <a:chExt cx="219900" cy="330736"/>
            </a:xfrm>
          </p:grpSpPr>
          <p:sp>
            <p:nvSpPr>
              <p:cNvPr id="5721" name="Google Shape;5721;p7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722" name="Google Shape;5722;p7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23" name="Google Shape;5723;p72"/>
          <p:cNvGrpSpPr/>
          <p:nvPr/>
        </p:nvGrpSpPr>
        <p:grpSpPr>
          <a:xfrm>
            <a:off x="2555919" y="2726205"/>
            <a:ext cx="1268144" cy="592394"/>
            <a:chOff x="238125" y="1188750"/>
            <a:chExt cx="7140450" cy="3335550"/>
          </a:xfrm>
        </p:grpSpPr>
        <p:sp>
          <p:nvSpPr>
            <p:cNvPr id="5724" name="Google Shape;5724;p7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2"/>
          <p:cNvGrpSpPr/>
          <p:nvPr/>
        </p:nvGrpSpPr>
        <p:grpSpPr>
          <a:xfrm>
            <a:off x="6663819" y="2728360"/>
            <a:ext cx="1053944" cy="590147"/>
            <a:chOff x="238125" y="1335475"/>
            <a:chExt cx="5418735" cy="3034175"/>
          </a:xfrm>
        </p:grpSpPr>
        <p:sp>
          <p:nvSpPr>
            <p:cNvPr id="5730" name="Google Shape;5730;p7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2"/>
          <p:cNvGrpSpPr/>
          <p:nvPr/>
        </p:nvGrpSpPr>
        <p:grpSpPr>
          <a:xfrm>
            <a:off x="4094628" y="3533259"/>
            <a:ext cx="1268207" cy="638939"/>
            <a:chOff x="3967651" y="3645904"/>
            <a:chExt cx="1479304" cy="745292"/>
          </a:xfrm>
        </p:grpSpPr>
        <p:grpSp>
          <p:nvGrpSpPr>
            <p:cNvPr id="5734" name="Google Shape;5734;p72"/>
            <p:cNvGrpSpPr/>
            <p:nvPr/>
          </p:nvGrpSpPr>
          <p:grpSpPr>
            <a:xfrm>
              <a:off x="3967651" y="4009026"/>
              <a:ext cx="1479304" cy="382170"/>
              <a:chOff x="3967651" y="4009026"/>
              <a:chExt cx="1479304" cy="382170"/>
            </a:xfrm>
          </p:grpSpPr>
          <p:grpSp>
            <p:nvGrpSpPr>
              <p:cNvPr id="5735" name="Google Shape;5735;p72"/>
              <p:cNvGrpSpPr/>
              <p:nvPr/>
            </p:nvGrpSpPr>
            <p:grpSpPr>
              <a:xfrm>
                <a:off x="4892216" y="4195630"/>
                <a:ext cx="554739" cy="195566"/>
                <a:chOff x="3604375" y="4892160"/>
                <a:chExt cx="1651500" cy="582215"/>
              </a:xfrm>
            </p:grpSpPr>
            <p:sp>
              <p:nvSpPr>
                <p:cNvPr id="5736" name="Google Shape;5736;p7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2"/>
              <p:cNvGrpSpPr/>
              <p:nvPr/>
            </p:nvGrpSpPr>
            <p:grpSpPr>
              <a:xfrm>
                <a:off x="3967651" y="4146303"/>
                <a:ext cx="579402" cy="244893"/>
                <a:chOff x="851875" y="4745310"/>
                <a:chExt cx="1724925" cy="729065"/>
              </a:xfrm>
            </p:grpSpPr>
            <p:sp>
              <p:nvSpPr>
                <p:cNvPr id="5739" name="Google Shape;5739;p7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2"/>
              <p:cNvGrpSpPr/>
              <p:nvPr/>
            </p:nvGrpSpPr>
            <p:grpSpPr>
              <a:xfrm>
                <a:off x="4460753" y="4009026"/>
                <a:ext cx="493110" cy="382170"/>
                <a:chOff x="2319875" y="4336625"/>
                <a:chExt cx="1468025" cy="1137750"/>
              </a:xfrm>
            </p:grpSpPr>
            <p:sp>
              <p:nvSpPr>
                <p:cNvPr id="5742" name="Google Shape;5742;p7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4" name="Google Shape;5744;p72"/>
            <p:cNvGrpSpPr/>
            <p:nvPr/>
          </p:nvGrpSpPr>
          <p:grpSpPr>
            <a:xfrm>
              <a:off x="4479443" y="3645904"/>
              <a:ext cx="455965" cy="388789"/>
              <a:chOff x="2957425" y="238100"/>
              <a:chExt cx="1910200" cy="1628775"/>
            </a:xfrm>
          </p:grpSpPr>
          <p:sp>
            <p:nvSpPr>
              <p:cNvPr id="5745" name="Google Shape;5745;p7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72"/>
          <p:cNvGrpSpPr/>
          <p:nvPr/>
        </p:nvGrpSpPr>
        <p:grpSpPr>
          <a:xfrm>
            <a:off x="2480742" y="3534460"/>
            <a:ext cx="1243128" cy="637739"/>
            <a:chOff x="2496310" y="3693351"/>
            <a:chExt cx="1342906" cy="688926"/>
          </a:xfrm>
        </p:grpSpPr>
        <p:grpSp>
          <p:nvGrpSpPr>
            <p:cNvPr id="5756" name="Google Shape;5756;p72"/>
            <p:cNvGrpSpPr/>
            <p:nvPr/>
          </p:nvGrpSpPr>
          <p:grpSpPr>
            <a:xfrm>
              <a:off x="2496310" y="3693351"/>
              <a:ext cx="1342906" cy="688875"/>
              <a:chOff x="2496310" y="3693351"/>
              <a:chExt cx="1342906" cy="688875"/>
            </a:xfrm>
          </p:grpSpPr>
          <p:sp>
            <p:nvSpPr>
              <p:cNvPr id="5757" name="Google Shape;5757;p7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3" name="Google Shape;5763;p72"/>
              <p:cNvCxnSpPr>
                <a:stCxn id="576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764" name="Google Shape;5764;p72"/>
              <p:cNvCxnSpPr>
                <a:stCxn id="575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765" name="Google Shape;5765;p72"/>
              <p:cNvCxnSpPr>
                <a:stCxn id="575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66" name="Google Shape;5766;p72"/>
              <p:cNvCxnSpPr>
                <a:stCxn id="576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67" name="Google Shape;5767;p72"/>
              <p:cNvCxnSpPr>
                <a:stCxn id="576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768" name="Google Shape;5768;p72"/>
            <p:cNvGrpSpPr/>
            <p:nvPr/>
          </p:nvGrpSpPr>
          <p:grpSpPr>
            <a:xfrm>
              <a:off x="2675275" y="3930557"/>
              <a:ext cx="1003306" cy="451719"/>
              <a:chOff x="2675275" y="4174282"/>
              <a:chExt cx="1003306" cy="451719"/>
            </a:xfrm>
          </p:grpSpPr>
          <p:sp>
            <p:nvSpPr>
              <p:cNvPr id="5769" name="Google Shape;5769;p7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2" name="Google Shape;5772;p72"/>
          <p:cNvGrpSpPr/>
          <p:nvPr/>
        </p:nvGrpSpPr>
        <p:grpSpPr>
          <a:xfrm>
            <a:off x="1654412" y="971306"/>
            <a:ext cx="574511" cy="874709"/>
            <a:chOff x="1715404" y="1112080"/>
            <a:chExt cx="642270" cy="977984"/>
          </a:xfrm>
        </p:grpSpPr>
        <p:grpSp>
          <p:nvGrpSpPr>
            <p:cNvPr id="5773" name="Google Shape;5773;p72"/>
            <p:cNvGrpSpPr/>
            <p:nvPr/>
          </p:nvGrpSpPr>
          <p:grpSpPr>
            <a:xfrm>
              <a:off x="1715404" y="1112080"/>
              <a:ext cx="642270" cy="977984"/>
              <a:chOff x="1715404" y="1112080"/>
              <a:chExt cx="642270" cy="977984"/>
            </a:xfrm>
          </p:grpSpPr>
          <p:sp>
            <p:nvSpPr>
              <p:cNvPr id="5774" name="Google Shape;5774;p7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2"/>
            <p:cNvGrpSpPr/>
            <p:nvPr/>
          </p:nvGrpSpPr>
          <p:grpSpPr>
            <a:xfrm>
              <a:off x="1768927" y="1165603"/>
              <a:ext cx="535225" cy="851367"/>
              <a:chOff x="1768927" y="1165603"/>
              <a:chExt cx="535225" cy="851367"/>
            </a:xfrm>
          </p:grpSpPr>
          <p:sp>
            <p:nvSpPr>
              <p:cNvPr id="5777" name="Google Shape;5777;p7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2"/>
            <p:cNvGrpSpPr/>
            <p:nvPr/>
          </p:nvGrpSpPr>
          <p:grpSpPr>
            <a:xfrm>
              <a:off x="1822449" y="1219125"/>
              <a:ext cx="428180" cy="718859"/>
              <a:chOff x="1822449" y="1219125"/>
              <a:chExt cx="428180" cy="718859"/>
            </a:xfrm>
          </p:grpSpPr>
          <p:sp>
            <p:nvSpPr>
              <p:cNvPr id="5780" name="Google Shape;5780;p7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2"/>
            <p:cNvGrpSpPr/>
            <p:nvPr/>
          </p:nvGrpSpPr>
          <p:grpSpPr>
            <a:xfrm>
              <a:off x="1875972" y="1272648"/>
              <a:ext cx="321135" cy="586939"/>
              <a:chOff x="1875972" y="1272648"/>
              <a:chExt cx="321135" cy="586939"/>
            </a:xfrm>
          </p:grpSpPr>
          <p:sp>
            <p:nvSpPr>
              <p:cNvPr id="5783" name="Google Shape;5783;p7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5" name="Google Shape;5785;p72"/>
          <p:cNvGrpSpPr/>
          <p:nvPr/>
        </p:nvGrpSpPr>
        <p:grpSpPr>
          <a:xfrm>
            <a:off x="7761573" y="3528028"/>
            <a:ext cx="293855" cy="644170"/>
            <a:chOff x="241025" y="3151575"/>
            <a:chExt cx="293855" cy="644170"/>
          </a:xfrm>
        </p:grpSpPr>
        <p:sp>
          <p:nvSpPr>
            <p:cNvPr id="5786" name="Google Shape;5786;p7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2"/>
          <p:cNvGrpSpPr/>
          <p:nvPr/>
        </p:nvGrpSpPr>
        <p:grpSpPr>
          <a:xfrm>
            <a:off x="709557" y="2728028"/>
            <a:ext cx="1779649" cy="591620"/>
            <a:chOff x="246070" y="1983375"/>
            <a:chExt cx="1855347" cy="616849"/>
          </a:xfrm>
        </p:grpSpPr>
        <p:sp>
          <p:nvSpPr>
            <p:cNvPr id="5789" name="Google Shape;5789;p7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72"/>
          <p:cNvGrpSpPr/>
          <p:nvPr/>
        </p:nvGrpSpPr>
        <p:grpSpPr>
          <a:xfrm>
            <a:off x="2320424" y="971306"/>
            <a:ext cx="711055" cy="745993"/>
            <a:chOff x="2496269" y="1171698"/>
            <a:chExt cx="761953" cy="799392"/>
          </a:xfrm>
        </p:grpSpPr>
        <p:grpSp>
          <p:nvGrpSpPr>
            <p:cNvPr id="5799" name="Google Shape;5799;p72"/>
            <p:cNvGrpSpPr/>
            <p:nvPr/>
          </p:nvGrpSpPr>
          <p:grpSpPr>
            <a:xfrm>
              <a:off x="2496269" y="1171698"/>
              <a:ext cx="761953" cy="723022"/>
              <a:chOff x="2496269" y="1171698"/>
              <a:chExt cx="761953" cy="723022"/>
            </a:xfrm>
          </p:grpSpPr>
          <p:sp>
            <p:nvSpPr>
              <p:cNvPr id="5800" name="Google Shape;5800;p7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72"/>
              <p:cNvGrpSpPr/>
              <p:nvPr/>
            </p:nvGrpSpPr>
            <p:grpSpPr>
              <a:xfrm>
                <a:off x="2496269" y="1171698"/>
                <a:ext cx="761953" cy="723022"/>
                <a:chOff x="2496269" y="1120652"/>
                <a:chExt cx="761953" cy="723022"/>
              </a:xfrm>
            </p:grpSpPr>
            <p:grpSp>
              <p:nvGrpSpPr>
                <p:cNvPr id="5803" name="Google Shape;5803;p72"/>
                <p:cNvGrpSpPr/>
                <p:nvPr/>
              </p:nvGrpSpPr>
              <p:grpSpPr>
                <a:xfrm>
                  <a:off x="2496269" y="1120652"/>
                  <a:ext cx="761953" cy="723022"/>
                  <a:chOff x="2496269" y="1120652"/>
                  <a:chExt cx="761953" cy="723022"/>
                </a:xfrm>
              </p:grpSpPr>
              <p:grpSp>
                <p:nvGrpSpPr>
                  <p:cNvPr id="5804" name="Google Shape;5804;p72"/>
                  <p:cNvGrpSpPr/>
                  <p:nvPr/>
                </p:nvGrpSpPr>
                <p:grpSpPr>
                  <a:xfrm>
                    <a:off x="2496269" y="1304589"/>
                    <a:ext cx="407089" cy="305057"/>
                    <a:chOff x="2496269" y="1304589"/>
                    <a:chExt cx="407089" cy="305057"/>
                  </a:xfrm>
                </p:grpSpPr>
                <p:sp>
                  <p:nvSpPr>
                    <p:cNvPr id="5805" name="Google Shape;5805;p7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72"/>
                  <p:cNvGrpSpPr/>
                  <p:nvPr/>
                </p:nvGrpSpPr>
                <p:grpSpPr>
                  <a:xfrm>
                    <a:off x="2586468" y="1493376"/>
                    <a:ext cx="358850" cy="349656"/>
                    <a:chOff x="2586468" y="1493376"/>
                    <a:chExt cx="358850" cy="349656"/>
                  </a:xfrm>
                </p:grpSpPr>
                <p:sp>
                  <p:nvSpPr>
                    <p:cNvPr id="5808" name="Google Shape;5808;p7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2"/>
                  <p:cNvGrpSpPr/>
                  <p:nvPr/>
                </p:nvGrpSpPr>
                <p:grpSpPr>
                  <a:xfrm>
                    <a:off x="2807939" y="1494024"/>
                    <a:ext cx="358857" cy="349650"/>
                    <a:chOff x="2807939" y="1494024"/>
                    <a:chExt cx="358857" cy="349650"/>
                  </a:xfrm>
                </p:grpSpPr>
                <p:sp>
                  <p:nvSpPr>
                    <p:cNvPr id="5811" name="Google Shape;5811;p7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72"/>
                  <p:cNvGrpSpPr/>
                  <p:nvPr/>
                </p:nvGrpSpPr>
                <p:grpSpPr>
                  <a:xfrm>
                    <a:off x="2851133" y="1305635"/>
                    <a:ext cx="407089" cy="305057"/>
                    <a:chOff x="2851133" y="1305635"/>
                    <a:chExt cx="407089" cy="305057"/>
                  </a:xfrm>
                </p:grpSpPr>
                <p:sp>
                  <p:nvSpPr>
                    <p:cNvPr id="5814" name="Google Shape;5814;p7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72"/>
                  <p:cNvGrpSpPr/>
                  <p:nvPr/>
                </p:nvGrpSpPr>
                <p:grpSpPr>
                  <a:xfrm>
                    <a:off x="2727495" y="1120652"/>
                    <a:ext cx="300271" cy="396358"/>
                    <a:chOff x="2727495" y="1120652"/>
                    <a:chExt cx="300271" cy="396358"/>
                  </a:xfrm>
                </p:grpSpPr>
                <p:sp>
                  <p:nvSpPr>
                    <p:cNvPr id="5817" name="Google Shape;5817;p7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9" name="Google Shape;5819;p72"/>
                <p:cNvGrpSpPr/>
                <p:nvPr/>
              </p:nvGrpSpPr>
              <p:grpSpPr>
                <a:xfrm>
                  <a:off x="2722305" y="1350460"/>
                  <a:ext cx="308357" cy="308344"/>
                  <a:chOff x="2722305" y="1350460"/>
                  <a:chExt cx="308357" cy="308344"/>
                </a:xfrm>
              </p:grpSpPr>
              <p:sp>
                <p:nvSpPr>
                  <p:cNvPr id="5820" name="Google Shape;5820;p7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1" name="Google Shape;5821;p72"/>
                  <p:cNvGrpSpPr/>
                  <p:nvPr/>
                </p:nvGrpSpPr>
                <p:grpSpPr>
                  <a:xfrm>
                    <a:off x="2725064" y="1364529"/>
                    <a:ext cx="297954" cy="280182"/>
                    <a:chOff x="2725064" y="1364529"/>
                    <a:chExt cx="297954" cy="280182"/>
                  </a:xfrm>
                </p:grpSpPr>
                <p:sp>
                  <p:nvSpPr>
                    <p:cNvPr id="5822" name="Google Shape;5822;p7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827" name="Google Shape;5827;p7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72"/>
          <p:cNvGrpSpPr/>
          <p:nvPr/>
        </p:nvGrpSpPr>
        <p:grpSpPr>
          <a:xfrm>
            <a:off x="3909124" y="2727412"/>
            <a:ext cx="1569144" cy="591015"/>
            <a:chOff x="3820100" y="3023049"/>
            <a:chExt cx="1303926" cy="491162"/>
          </a:xfrm>
        </p:grpSpPr>
        <p:grpSp>
          <p:nvGrpSpPr>
            <p:cNvPr id="5833" name="Google Shape;5833;p72"/>
            <p:cNvGrpSpPr/>
            <p:nvPr/>
          </p:nvGrpSpPr>
          <p:grpSpPr>
            <a:xfrm>
              <a:off x="3820100" y="3023072"/>
              <a:ext cx="1303926" cy="491139"/>
              <a:chOff x="3820100" y="3023072"/>
              <a:chExt cx="1303926" cy="491139"/>
            </a:xfrm>
          </p:grpSpPr>
          <p:sp>
            <p:nvSpPr>
              <p:cNvPr id="5834" name="Google Shape;5834;p7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72"/>
            <p:cNvGrpSpPr/>
            <p:nvPr/>
          </p:nvGrpSpPr>
          <p:grpSpPr>
            <a:xfrm>
              <a:off x="4132439" y="3023645"/>
              <a:ext cx="393633" cy="177096"/>
              <a:chOff x="4132439" y="3023645"/>
              <a:chExt cx="393633" cy="177096"/>
            </a:xfrm>
          </p:grpSpPr>
          <p:sp>
            <p:nvSpPr>
              <p:cNvPr id="5837" name="Google Shape;5837;p7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72"/>
            <p:cNvGrpSpPr/>
            <p:nvPr/>
          </p:nvGrpSpPr>
          <p:grpSpPr>
            <a:xfrm>
              <a:off x="3921811" y="3023049"/>
              <a:ext cx="1002397" cy="388943"/>
              <a:chOff x="3921811" y="3023049"/>
              <a:chExt cx="1002397" cy="388943"/>
            </a:xfrm>
          </p:grpSpPr>
          <p:sp>
            <p:nvSpPr>
              <p:cNvPr id="5840" name="Google Shape;5840;p7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72"/>
            <p:cNvGrpSpPr/>
            <p:nvPr/>
          </p:nvGrpSpPr>
          <p:grpSpPr>
            <a:xfrm>
              <a:off x="4023645" y="3023049"/>
              <a:ext cx="683032" cy="286722"/>
              <a:chOff x="4023645" y="3023049"/>
              <a:chExt cx="683032" cy="286722"/>
            </a:xfrm>
          </p:grpSpPr>
          <p:sp>
            <p:nvSpPr>
              <p:cNvPr id="5843" name="Google Shape;5843;p7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5" name="Google Shape;5845;p72"/>
          <p:cNvGrpSpPr/>
          <p:nvPr/>
        </p:nvGrpSpPr>
        <p:grpSpPr>
          <a:xfrm>
            <a:off x="1541246" y="1854257"/>
            <a:ext cx="713522" cy="688025"/>
            <a:chOff x="1706078" y="2092648"/>
            <a:chExt cx="660913" cy="637296"/>
          </a:xfrm>
        </p:grpSpPr>
        <p:sp>
          <p:nvSpPr>
            <p:cNvPr id="5846" name="Google Shape;5846;p7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72"/>
            <p:cNvGrpSpPr/>
            <p:nvPr/>
          </p:nvGrpSpPr>
          <p:grpSpPr>
            <a:xfrm>
              <a:off x="1706078" y="2092648"/>
              <a:ext cx="660913" cy="575241"/>
              <a:chOff x="1706078" y="2092648"/>
              <a:chExt cx="660913" cy="575241"/>
            </a:xfrm>
          </p:grpSpPr>
          <p:sp>
            <p:nvSpPr>
              <p:cNvPr id="5848" name="Google Shape;5848;p7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1" name="Google Shape;5851;p72"/>
          <p:cNvGrpSpPr/>
          <p:nvPr/>
        </p:nvGrpSpPr>
        <p:grpSpPr>
          <a:xfrm>
            <a:off x="6303104" y="971806"/>
            <a:ext cx="1317459" cy="684168"/>
            <a:chOff x="238125" y="999450"/>
            <a:chExt cx="7140700" cy="3708225"/>
          </a:xfrm>
        </p:grpSpPr>
        <p:sp>
          <p:nvSpPr>
            <p:cNvPr id="5852" name="Google Shape;5852;p7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64"/>
        <p:cNvGrpSpPr/>
        <p:nvPr/>
      </p:nvGrpSpPr>
      <p:grpSpPr>
        <a:xfrm>
          <a:off x="0" y="0"/>
          <a:ext cx="0" cy="0"/>
          <a:chOff x="0" y="0"/>
          <a:chExt cx="0" cy="0"/>
        </a:xfrm>
      </p:grpSpPr>
      <p:grpSp>
        <p:nvGrpSpPr>
          <p:cNvPr id="5865" name="Google Shape;5865;p73"/>
          <p:cNvGrpSpPr/>
          <p:nvPr/>
        </p:nvGrpSpPr>
        <p:grpSpPr>
          <a:xfrm>
            <a:off x="717025" y="967615"/>
            <a:ext cx="1636117" cy="1526144"/>
            <a:chOff x="729238" y="1179665"/>
            <a:chExt cx="1636117" cy="1526144"/>
          </a:xfrm>
        </p:grpSpPr>
        <p:grpSp>
          <p:nvGrpSpPr>
            <p:cNvPr id="5866" name="Google Shape;5866;p73"/>
            <p:cNvGrpSpPr/>
            <p:nvPr/>
          </p:nvGrpSpPr>
          <p:grpSpPr>
            <a:xfrm>
              <a:off x="729238" y="1179665"/>
              <a:ext cx="80700" cy="1526144"/>
              <a:chOff x="729238" y="1179665"/>
              <a:chExt cx="80700" cy="1526144"/>
            </a:xfrm>
          </p:grpSpPr>
          <p:sp>
            <p:nvSpPr>
              <p:cNvPr id="5867" name="Google Shape;5867;p7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3"/>
            <p:cNvGrpSpPr/>
            <p:nvPr/>
          </p:nvGrpSpPr>
          <p:grpSpPr>
            <a:xfrm>
              <a:off x="903098" y="1179665"/>
              <a:ext cx="80700" cy="1526144"/>
              <a:chOff x="903098" y="1179665"/>
              <a:chExt cx="80700" cy="1526144"/>
            </a:xfrm>
          </p:grpSpPr>
          <p:sp>
            <p:nvSpPr>
              <p:cNvPr id="5878" name="Google Shape;5878;p7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73"/>
            <p:cNvGrpSpPr/>
            <p:nvPr/>
          </p:nvGrpSpPr>
          <p:grpSpPr>
            <a:xfrm>
              <a:off x="1076958" y="1179665"/>
              <a:ext cx="80700" cy="1526144"/>
              <a:chOff x="1076958" y="1179665"/>
              <a:chExt cx="80700" cy="1526144"/>
            </a:xfrm>
          </p:grpSpPr>
          <p:sp>
            <p:nvSpPr>
              <p:cNvPr id="5889" name="Google Shape;5889;p7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3"/>
            <p:cNvGrpSpPr/>
            <p:nvPr/>
          </p:nvGrpSpPr>
          <p:grpSpPr>
            <a:xfrm>
              <a:off x="1247707" y="1179665"/>
              <a:ext cx="80700" cy="1526144"/>
              <a:chOff x="1247707" y="1179665"/>
              <a:chExt cx="80700" cy="1526144"/>
            </a:xfrm>
          </p:grpSpPr>
          <p:sp>
            <p:nvSpPr>
              <p:cNvPr id="5900" name="Google Shape;5900;p7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73"/>
            <p:cNvGrpSpPr/>
            <p:nvPr/>
          </p:nvGrpSpPr>
          <p:grpSpPr>
            <a:xfrm>
              <a:off x="1421567" y="1179665"/>
              <a:ext cx="80700" cy="1526144"/>
              <a:chOff x="1421567" y="1179665"/>
              <a:chExt cx="80700" cy="1526144"/>
            </a:xfrm>
          </p:grpSpPr>
          <p:sp>
            <p:nvSpPr>
              <p:cNvPr id="5911" name="Google Shape;5911;p7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73"/>
            <p:cNvGrpSpPr/>
            <p:nvPr/>
          </p:nvGrpSpPr>
          <p:grpSpPr>
            <a:xfrm>
              <a:off x="1592327" y="1179665"/>
              <a:ext cx="80700" cy="1526144"/>
              <a:chOff x="1592327" y="1179665"/>
              <a:chExt cx="80700" cy="1526144"/>
            </a:xfrm>
          </p:grpSpPr>
          <p:sp>
            <p:nvSpPr>
              <p:cNvPr id="5922" name="Google Shape;5922;p7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73"/>
            <p:cNvGrpSpPr/>
            <p:nvPr/>
          </p:nvGrpSpPr>
          <p:grpSpPr>
            <a:xfrm>
              <a:off x="1766187" y="1179665"/>
              <a:ext cx="80700" cy="1526144"/>
              <a:chOff x="1766187" y="1179665"/>
              <a:chExt cx="80700" cy="1526144"/>
            </a:xfrm>
          </p:grpSpPr>
          <p:sp>
            <p:nvSpPr>
              <p:cNvPr id="5933" name="Google Shape;5933;p7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73"/>
            <p:cNvGrpSpPr/>
            <p:nvPr/>
          </p:nvGrpSpPr>
          <p:grpSpPr>
            <a:xfrm>
              <a:off x="1936935" y="1179665"/>
              <a:ext cx="80700" cy="1526144"/>
              <a:chOff x="1936935" y="1179665"/>
              <a:chExt cx="80700" cy="1526144"/>
            </a:xfrm>
          </p:grpSpPr>
          <p:sp>
            <p:nvSpPr>
              <p:cNvPr id="5944" name="Google Shape;5944;p7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3"/>
            <p:cNvGrpSpPr/>
            <p:nvPr/>
          </p:nvGrpSpPr>
          <p:grpSpPr>
            <a:xfrm>
              <a:off x="2110795" y="1179665"/>
              <a:ext cx="80700" cy="1526144"/>
              <a:chOff x="2110795" y="1179665"/>
              <a:chExt cx="80700" cy="1526144"/>
            </a:xfrm>
          </p:grpSpPr>
          <p:sp>
            <p:nvSpPr>
              <p:cNvPr id="5955" name="Google Shape;5955;p7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3"/>
            <p:cNvGrpSpPr/>
            <p:nvPr/>
          </p:nvGrpSpPr>
          <p:grpSpPr>
            <a:xfrm>
              <a:off x="2284655" y="1179665"/>
              <a:ext cx="80700" cy="1526144"/>
              <a:chOff x="2284655" y="1179665"/>
              <a:chExt cx="80700" cy="1526144"/>
            </a:xfrm>
          </p:grpSpPr>
          <p:sp>
            <p:nvSpPr>
              <p:cNvPr id="5966" name="Google Shape;5966;p7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73"/>
          <p:cNvGrpSpPr/>
          <p:nvPr/>
        </p:nvGrpSpPr>
        <p:grpSpPr>
          <a:xfrm>
            <a:off x="2611692" y="986753"/>
            <a:ext cx="1364248" cy="1102133"/>
            <a:chOff x="2623904" y="1198803"/>
            <a:chExt cx="1364248" cy="1102133"/>
          </a:xfrm>
        </p:grpSpPr>
        <p:grpSp>
          <p:nvGrpSpPr>
            <p:cNvPr id="5977" name="Google Shape;5977;p73"/>
            <p:cNvGrpSpPr/>
            <p:nvPr/>
          </p:nvGrpSpPr>
          <p:grpSpPr>
            <a:xfrm>
              <a:off x="2623907" y="1198803"/>
              <a:ext cx="1364245" cy="273000"/>
              <a:chOff x="2623907" y="1198803"/>
              <a:chExt cx="1364245" cy="273000"/>
            </a:xfrm>
          </p:grpSpPr>
          <p:sp>
            <p:nvSpPr>
              <p:cNvPr id="5978" name="Google Shape;5978;p7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73"/>
            <p:cNvGrpSpPr/>
            <p:nvPr/>
          </p:nvGrpSpPr>
          <p:grpSpPr>
            <a:xfrm>
              <a:off x="2623904" y="1476964"/>
              <a:ext cx="1364245" cy="273000"/>
              <a:chOff x="2623904" y="1476964"/>
              <a:chExt cx="1364245" cy="273000"/>
            </a:xfrm>
          </p:grpSpPr>
          <p:sp>
            <p:nvSpPr>
              <p:cNvPr id="5984" name="Google Shape;5984;p7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73"/>
            <p:cNvGrpSpPr/>
            <p:nvPr/>
          </p:nvGrpSpPr>
          <p:grpSpPr>
            <a:xfrm>
              <a:off x="2623907" y="1749775"/>
              <a:ext cx="1364245" cy="273000"/>
              <a:chOff x="2623907" y="1749775"/>
              <a:chExt cx="1364245" cy="273000"/>
            </a:xfrm>
          </p:grpSpPr>
          <p:sp>
            <p:nvSpPr>
              <p:cNvPr id="5990" name="Google Shape;5990;p7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3"/>
            <p:cNvGrpSpPr/>
            <p:nvPr/>
          </p:nvGrpSpPr>
          <p:grpSpPr>
            <a:xfrm>
              <a:off x="2623904" y="2027936"/>
              <a:ext cx="1364245" cy="273000"/>
              <a:chOff x="2623904" y="2027936"/>
              <a:chExt cx="1364245" cy="273000"/>
            </a:xfrm>
          </p:grpSpPr>
          <p:sp>
            <p:nvSpPr>
              <p:cNvPr id="5996" name="Google Shape;5996;p7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1" name="Google Shape;6001;p73"/>
          <p:cNvGrpSpPr/>
          <p:nvPr/>
        </p:nvGrpSpPr>
        <p:grpSpPr>
          <a:xfrm>
            <a:off x="2601153" y="2445826"/>
            <a:ext cx="1387541" cy="159124"/>
            <a:chOff x="3200660" y="2180272"/>
            <a:chExt cx="2563824" cy="378237"/>
          </a:xfrm>
        </p:grpSpPr>
        <p:sp>
          <p:nvSpPr>
            <p:cNvPr id="6002" name="Google Shape;6002;p7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73"/>
          <p:cNvGrpSpPr/>
          <p:nvPr/>
        </p:nvGrpSpPr>
        <p:grpSpPr>
          <a:xfrm>
            <a:off x="2597677" y="2723590"/>
            <a:ext cx="1390502" cy="159625"/>
            <a:chOff x="3530150" y="2790075"/>
            <a:chExt cx="1962600" cy="225300"/>
          </a:xfrm>
        </p:grpSpPr>
        <p:sp>
          <p:nvSpPr>
            <p:cNvPr id="6021" name="Google Shape;6021;p7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73"/>
          <p:cNvGrpSpPr/>
          <p:nvPr/>
        </p:nvGrpSpPr>
        <p:grpSpPr>
          <a:xfrm>
            <a:off x="2597735" y="3001855"/>
            <a:ext cx="1411629" cy="154175"/>
            <a:chOff x="3558802" y="4011244"/>
            <a:chExt cx="1866000" cy="111600"/>
          </a:xfrm>
        </p:grpSpPr>
        <p:sp>
          <p:nvSpPr>
            <p:cNvPr id="6024" name="Google Shape;6024;p7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3"/>
          <p:cNvGrpSpPr/>
          <p:nvPr/>
        </p:nvGrpSpPr>
        <p:grpSpPr>
          <a:xfrm>
            <a:off x="2598023" y="2207425"/>
            <a:ext cx="1383503" cy="119761"/>
            <a:chOff x="3465975" y="2270258"/>
            <a:chExt cx="1986364" cy="171947"/>
          </a:xfrm>
        </p:grpSpPr>
        <p:sp>
          <p:nvSpPr>
            <p:cNvPr id="6027" name="Google Shape;6027;p7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73"/>
          <p:cNvGrpSpPr/>
          <p:nvPr/>
        </p:nvGrpSpPr>
        <p:grpSpPr>
          <a:xfrm>
            <a:off x="2609030" y="3571198"/>
            <a:ext cx="1369531" cy="195460"/>
            <a:chOff x="723300" y="4253549"/>
            <a:chExt cx="2276482" cy="324900"/>
          </a:xfrm>
        </p:grpSpPr>
        <p:sp>
          <p:nvSpPr>
            <p:cNvPr id="6036" name="Google Shape;6036;p7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3"/>
          <p:cNvGrpSpPr/>
          <p:nvPr/>
        </p:nvGrpSpPr>
        <p:grpSpPr>
          <a:xfrm>
            <a:off x="2598591" y="3272439"/>
            <a:ext cx="1389066" cy="180119"/>
            <a:chOff x="705948" y="3788465"/>
            <a:chExt cx="2308953" cy="299400"/>
          </a:xfrm>
        </p:grpSpPr>
        <p:sp>
          <p:nvSpPr>
            <p:cNvPr id="6042" name="Google Shape;6042;p7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3"/>
          <p:cNvGrpSpPr/>
          <p:nvPr/>
        </p:nvGrpSpPr>
        <p:grpSpPr>
          <a:xfrm>
            <a:off x="4195581" y="1876393"/>
            <a:ext cx="1433821" cy="191501"/>
            <a:chOff x="4273350" y="2088443"/>
            <a:chExt cx="1433821" cy="191501"/>
          </a:xfrm>
        </p:grpSpPr>
        <p:grpSp>
          <p:nvGrpSpPr>
            <p:cNvPr id="6048" name="Google Shape;6048;p73"/>
            <p:cNvGrpSpPr/>
            <p:nvPr/>
          </p:nvGrpSpPr>
          <p:grpSpPr>
            <a:xfrm>
              <a:off x="4273350" y="2088443"/>
              <a:ext cx="1433821" cy="0"/>
              <a:chOff x="5224975" y="2962250"/>
              <a:chExt cx="1544400" cy="0"/>
            </a:xfrm>
          </p:grpSpPr>
          <p:cxnSp>
            <p:nvCxnSpPr>
              <p:cNvPr id="6049" name="Google Shape;6049;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50" name="Google Shape;6050;p7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051" name="Google Shape;6051;p73"/>
            <p:cNvGrpSpPr/>
            <p:nvPr/>
          </p:nvGrpSpPr>
          <p:grpSpPr>
            <a:xfrm>
              <a:off x="4273350" y="2279944"/>
              <a:ext cx="1433821" cy="0"/>
              <a:chOff x="5224975" y="2962250"/>
              <a:chExt cx="1544400" cy="0"/>
            </a:xfrm>
          </p:grpSpPr>
          <p:cxnSp>
            <p:nvCxnSpPr>
              <p:cNvPr id="6052" name="Google Shape;6052;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53" name="Google Shape;6053;p7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054" name="Google Shape;6054;p73"/>
          <p:cNvGrpSpPr/>
          <p:nvPr/>
        </p:nvGrpSpPr>
        <p:grpSpPr>
          <a:xfrm>
            <a:off x="2646528" y="3885297"/>
            <a:ext cx="1304609" cy="294074"/>
            <a:chOff x="2658741" y="4097347"/>
            <a:chExt cx="1304609" cy="294074"/>
          </a:xfrm>
        </p:grpSpPr>
        <p:grpSp>
          <p:nvGrpSpPr>
            <p:cNvPr id="6055" name="Google Shape;6055;p73"/>
            <p:cNvGrpSpPr/>
            <p:nvPr/>
          </p:nvGrpSpPr>
          <p:grpSpPr>
            <a:xfrm>
              <a:off x="2658741" y="4097347"/>
              <a:ext cx="118572" cy="294074"/>
              <a:chOff x="3343310" y="4475555"/>
              <a:chExt cx="127717" cy="316753"/>
            </a:xfrm>
          </p:grpSpPr>
          <p:sp>
            <p:nvSpPr>
              <p:cNvPr id="6056" name="Google Shape;6056;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3"/>
            <p:cNvGrpSpPr/>
            <p:nvPr/>
          </p:nvGrpSpPr>
          <p:grpSpPr>
            <a:xfrm>
              <a:off x="3815519" y="4098388"/>
              <a:ext cx="147831" cy="291991"/>
              <a:chOff x="3527539" y="4476677"/>
              <a:chExt cx="159232" cy="314510"/>
            </a:xfrm>
          </p:grpSpPr>
          <p:sp>
            <p:nvSpPr>
              <p:cNvPr id="6059" name="Google Shape;6059;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73"/>
            <p:cNvGrpSpPr/>
            <p:nvPr/>
          </p:nvGrpSpPr>
          <p:grpSpPr>
            <a:xfrm>
              <a:off x="3511696" y="4098388"/>
              <a:ext cx="147831" cy="291991"/>
              <a:chOff x="3527539" y="4476677"/>
              <a:chExt cx="159232" cy="314510"/>
            </a:xfrm>
          </p:grpSpPr>
          <p:sp>
            <p:nvSpPr>
              <p:cNvPr id="6062" name="Google Shape;6062;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73"/>
            <p:cNvGrpSpPr/>
            <p:nvPr/>
          </p:nvGrpSpPr>
          <p:grpSpPr>
            <a:xfrm>
              <a:off x="3207874" y="4098388"/>
              <a:ext cx="147831" cy="291991"/>
              <a:chOff x="3527539" y="4476677"/>
              <a:chExt cx="159232" cy="314510"/>
            </a:xfrm>
          </p:grpSpPr>
          <p:sp>
            <p:nvSpPr>
              <p:cNvPr id="6065" name="Google Shape;6065;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3"/>
            <p:cNvGrpSpPr/>
            <p:nvPr/>
          </p:nvGrpSpPr>
          <p:grpSpPr>
            <a:xfrm>
              <a:off x="2933305" y="4097347"/>
              <a:ext cx="118572" cy="294074"/>
              <a:chOff x="3343310" y="4475555"/>
              <a:chExt cx="127717" cy="316753"/>
            </a:xfrm>
          </p:grpSpPr>
          <p:sp>
            <p:nvSpPr>
              <p:cNvPr id="6068" name="Google Shape;6068;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0" name="Google Shape;6070;p73"/>
          <p:cNvGrpSpPr/>
          <p:nvPr/>
        </p:nvGrpSpPr>
        <p:grpSpPr>
          <a:xfrm>
            <a:off x="4197136" y="963991"/>
            <a:ext cx="1430711" cy="751237"/>
            <a:chOff x="5159450" y="1919950"/>
            <a:chExt cx="1541050" cy="862500"/>
          </a:xfrm>
        </p:grpSpPr>
        <p:sp>
          <p:nvSpPr>
            <p:cNvPr id="6071" name="Google Shape;6071;p7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072" name="Google Shape;6072;p73"/>
            <p:cNvGrpSpPr/>
            <p:nvPr/>
          </p:nvGrpSpPr>
          <p:grpSpPr>
            <a:xfrm>
              <a:off x="5159450" y="1919950"/>
              <a:ext cx="1541050" cy="862500"/>
              <a:chOff x="5159450" y="1919950"/>
              <a:chExt cx="1541050" cy="862500"/>
            </a:xfrm>
          </p:grpSpPr>
          <p:cxnSp>
            <p:nvCxnSpPr>
              <p:cNvPr id="6073" name="Google Shape;6073;p7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074" name="Google Shape;6074;p7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075" name="Google Shape;6075;p73"/>
          <p:cNvGrpSpPr/>
          <p:nvPr/>
        </p:nvGrpSpPr>
        <p:grpSpPr>
          <a:xfrm>
            <a:off x="4245274" y="2227761"/>
            <a:ext cx="1334436" cy="967914"/>
            <a:chOff x="4294923" y="2439811"/>
            <a:chExt cx="1334436" cy="967914"/>
          </a:xfrm>
        </p:grpSpPr>
        <p:grpSp>
          <p:nvGrpSpPr>
            <p:cNvPr id="6076" name="Google Shape;6076;p73"/>
            <p:cNvGrpSpPr/>
            <p:nvPr/>
          </p:nvGrpSpPr>
          <p:grpSpPr>
            <a:xfrm>
              <a:off x="4960455" y="2469658"/>
              <a:ext cx="668904" cy="885524"/>
              <a:chOff x="4960455" y="2469658"/>
              <a:chExt cx="668904" cy="885524"/>
            </a:xfrm>
          </p:grpSpPr>
          <p:sp>
            <p:nvSpPr>
              <p:cNvPr id="6077" name="Google Shape;6077;p7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3"/>
            <p:cNvGrpSpPr/>
            <p:nvPr/>
          </p:nvGrpSpPr>
          <p:grpSpPr>
            <a:xfrm>
              <a:off x="4294923" y="2469658"/>
              <a:ext cx="668951" cy="885524"/>
              <a:chOff x="4294923" y="2469658"/>
              <a:chExt cx="668951" cy="885524"/>
            </a:xfrm>
          </p:grpSpPr>
          <p:sp>
            <p:nvSpPr>
              <p:cNvPr id="6084" name="Google Shape;6084;p7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0" name="Google Shape;6090;p7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3"/>
          <p:cNvGrpSpPr/>
          <p:nvPr/>
        </p:nvGrpSpPr>
        <p:grpSpPr>
          <a:xfrm>
            <a:off x="4231477" y="3282206"/>
            <a:ext cx="1430949" cy="897289"/>
            <a:chOff x="4351371" y="3547942"/>
            <a:chExt cx="1345130" cy="843475"/>
          </a:xfrm>
        </p:grpSpPr>
        <p:grpSp>
          <p:nvGrpSpPr>
            <p:cNvPr id="6092" name="Google Shape;6092;p73"/>
            <p:cNvGrpSpPr/>
            <p:nvPr/>
          </p:nvGrpSpPr>
          <p:grpSpPr>
            <a:xfrm>
              <a:off x="4351371" y="4209917"/>
              <a:ext cx="1345130" cy="181500"/>
              <a:chOff x="4351371" y="4209917"/>
              <a:chExt cx="1345130" cy="181500"/>
            </a:xfrm>
          </p:grpSpPr>
          <p:sp>
            <p:nvSpPr>
              <p:cNvPr id="6093" name="Google Shape;6093;p7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4" name="Google Shape;6094;p7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095" name="Google Shape;6095;p73"/>
            <p:cNvGrpSpPr/>
            <p:nvPr/>
          </p:nvGrpSpPr>
          <p:grpSpPr>
            <a:xfrm>
              <a:off x="4403010" y="3985221"/>
              <a:ext cx="1109518" cy="181500"/>
              <a:chOff x="4403010" y="3985221"/>
              <a:chExt cx="1109518" cy="181500"/>
            </a:xfrm>
          </p:grpSpPr>
          <p:sp>
            <p:nvSpPr>
              <p:cNvPr id="6096" name="Google Shape;6096;p7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7" name="Google Shape;6097;p7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098" name="Google Shape;6098;p73"/>
            <p:cNvGrpSpPr/>
            <p:nvPr/>
          </p:nvGrpSpPr>
          <p:grpSpPr>
            <a:xfrm>
              <a:off x="4618704" y="3766582"/>
              <a:ext cx="807858" cy="181500"/>
              <a:chOff x="4618704" y="3766582"/>
              <a:chExt cx="807858" cy="181500"/>
            </a:xfrm>
          </p:grpSpPr>
          <p:sp>
            <p:nvSpPr>
              <p:cNvPr id="6099" name="Google Shape;6099;p7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0" name="Google Shape;6100;p7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01" name="Google Shape;6101;p73"/>
            <p:cNvGrpSpPr/>
            <p:nvPr/>
          </p:nvGrpSpPr>
          <p:grpSpPr>
            <a:xfrm>
              <a:off x="4735238" y="3547942"/>
              <a:ext cx="462839" cy="181500"/>
              <a:chOff x="4735238" y="3547942"/>
              <a:chExt cx="462839" cy="181500"/>
            </a:xfrm>
          </p:grpSpPr>
          <p:sp>
            <p:nvSpPr>
              <p:cNvPr id="6102" name="Google Shape;6102;p7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3" name="Google Shape;6103;p7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04" name="Google Shape;6104;p73"/>
          <p:cNvGrpSpPr/>
          <p:nvPr/>
        </p:nvGrpSpPr>
        <p:grpSpPr>
          <a:xfrm>
            <a:off x="7407835" y="2217530"/>
            <a:ext cx="1020955" cy="928853"/>
            <a:chOff x="926675" y="238125"/>
            <a:chExt cx="5755100" cy="5232975"/>
          </a:xfrm>
        </p:grpSpPr>
        <p:sp>
          <p:nvSpPr>
            <p:cNvPr id="6105" name="Google Shape;6105;p7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3"/>
          <p:cNvGrpSpPr/>
          <p:nvPr/>
        </p:nvGrpSpPr>
        <p:grpSpPr>
          <a:xfrm>
            <a:off x="715208" y="2616265"/>
            <a:ext cx="1695374" cy="1560837"/>
            <a:chOff x="727421" y="2828315"/>
            <a:chExt cx="1695374" cy="1560837"/>
          </a:xfrm>
        </p:grpSpPr>
        <p:grpSp>
          <p:nvGrpSpPr>
            <p:cNvPr id="6110" name="Google Shape;6110;p73"/>
            <p:cNvGrpSpPr/>
            <p:nvPr/>
          </p:nvGrpSpPr>
          <p:grpSpPr>
            <a:xfrm>
              <a:off x="727421" y="2828315"/>
              <a:ext cx="1695374" cy="1560837"/>
              <a:chOff x="734799" y="2782450"/>
              <a:chExt cx="1571100" cy="1577400"/>
            </a:xfrm>
          </p:grpSpPr>
          <p:cxnSp>
            <p:nvCxnSpPr>
              <p:cNvPr id="6111" name="Google Shape;6111;p7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112" name="Google Shape;6112;p7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113" name="Google Shape;6113;p73"/>
            <p:cNvGrpSpPr/>
            <p:nvPr/>
          </p:nvGrpSpPr>
          <p:grpSpPr>
            <a:xfrm>
              <a:off x="819108" y="2882501"/>
              <a:ext cx="1556791" cy="1426186"/>
              <a:chOff x="819108" y="2882501"/>
              <a:chExt cx="1556791" cy="1426186"/>
            </a:xfrm>
          </p:grpSpPr>
          <p:grpSp>
            <p:nvGrpSpPr>
              <p:cNvPr id="6114" name="Google Shape;6114;p73"/>
              <p:cNvGrpSpPr/>
              <p:nvPr/>
            </p:nvGrpSpPr>
            <p:grpSpPr>
              <a:xfrm>
                <a:off x="819108" y="2882501"/>
                <a:ext cx="103104" cy="1426186"/>
                <a:chOff x="4674013" y="3100904"/>
                <a:chExt cx="122758" cy="1698043"/>
              </a:xfrm>
            </p:grpSpPr>
            <p:sp>
              <p:nvSpPr>
                <p:cNvPr id="6115" name="Google Shape;6115;p7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3"/>
              <p:cNvGrpSpPr/>
              <p:nvPr/>
            </p:nvGrpSpPr>
            <p:grpSpPr>
              <a:xfrm>
                <a:off x="1062475" y="2882501"/>
                <a:ext cx="103104" cy="1426186"/>
                <a:chOff x="4940438" y="3100904"/>
                <a:chExt cx="122758" cy="1698043"/>
              </a:xfrm>
            </p:grpSpPr>
            <p:sp>
              <p:nvSpPr>
                <p:cNvPr id="6123" name="Google Shape;6123;p7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3"/>
              <p:cNvGrpSpPr/>
              <p:nvPr/>
            </p:nvGrpSpPr>
            <p:grpSpPr>
              <a:xfrm>
                <a:off x="1299324" y="2882501"/>
                <a:ext cx="103104" cy="1426186"/>
                <a:chOff x="5206863" y="3100904"/>
                <a:chExt cx="122758" cy="1698043"/>
              </a:xfrm>
            </p:grpSpPr>
            <p:sp>
              <p:nvSpPr>
                <p:cNvPr id="6131" name="Google Shape;6131;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3"/>
              <p:cNvGrpSpPr/>
              <p:nvPr/>
            </p:nvGrpSpPr>
            <p:grpSpPr>
              <a:xfrm>
                <a:off x="1786057" y="2882501"/>
                <a:ext cx="103104" cy="1426186"/>
                <a:chOff x="6006138" y="3143629"/>
                <a:chExt cx="122758" cy="1698043"/>
              </a:xfrm>
            </p:grpSpPr>
            <p:sp>
              <p:nvSpPr>
                <p:cNvPr id="6139" name="Google Shape;6139;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3"/>
              <p:cNvGrpSpPr/>
              <p:nvPr/>
            </p:nvGrpSpPr>
            <p:grpSpPr>
              <a:xfrm>
                <a:off x="2029422" y="2882501"/>
                <a:ext cx="103104" cy="1426186"/>
                <a:chOff x="6805413" y="3100904"/>
                <a:chExt cx="122758" cy="1698043"/>
              </a:xfrm>
            </p:grpSpPr>
            <p:sp>
              <p:nvSpPr>
                <p:cNvPr id="6147" name="Google Shape;6147;p7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73"/>
              <p:cNvGrpSpPr/>
              <p:nvPr/>
            </p:nvGrpSpPr>
            <p:grpSpPr>
              <a:xfrm>
                <a:off x="2272795" y="2882501"/>
                <a:ext cx="103104" cy="1426186"/>
                <a:chOff x="5206863" y="3100904"/>
                <a:chExt cx="122758" cy="1698043"/>
              </a:xfrm>
            </p:grpSpPr>
            <p:sp>
              <p:nvSpPr>
                <p:cNvPr id="6155" name="Google Shape;6155;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3"/>
              <p:cNvGrpSpPr/>
              <p:nvPr/>
            </p:nvGrpSpPr>
            <p:grpSpPr>
              <a:xfrm>
                <a:off x="1542694" y="2882501"/>
                <a:ext cx="103104" cy="1426186"/>
                <a:chOff x="6006138" y="3143629"/>
                <a:chExt cx="122758" cy="1698043"/>
              </a:xfrm>
            </p:grpSpPr>
            <p:sp>
              <p:nvSpPr>
                <p:cNvPr id="6163" name="Google Shape;6163;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70" name="Google Shape;6170;p73"/>
          <p:cNvGrpSpPr/>
          <p:nvPr/>
        </p:nvGrpSpPr>
        <p:grpSpPr>
          <a:xfrm>
            <a:off x="5671259" y="3305987"/>
            <a:ext cx="2749952" cy="870677"/>
            <a:chOff x="238125" y="1725700"/>
            <a:chExt cx="7139025" cy="2260325"/>
          </a:xfrm>
        </p:grpSpPr>
        <p:sp>
          <p:nvSpPr>
            <p:cNvPr id="6171" name="Google Shape;6171;p7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73"/>
          <p:cNvGrpSpPr/>
          <p:nvPr/>
        </p:nvGrpSpPr>
        <p:grpSpPr>
          <a:xfrm>
            <a:off x="5941423" y="2247733"/>
            <a:ext cx="1105452" cy="916747"/>
            <a:chOff x="5249100" y="1210600"/>
            <a:chExt cx="3502700" cy="2904775"/>
          </a:xfrm>
        </p:grpSpPr>
        <p:sp>
          <p:nvSpPr>
            <p:cNvPr id="6182" name="Google Shape;6182;p7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6" name="Google Shape;6186;p7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187" name="Google Shape;6187;p7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188" name="Google Shape;6188;p7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189" name="Google Shape;6189;p7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190" name="Google Shape;6190;p7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73"/>
          <p:cNvGrpSpPr/>
          <p:nvPr/>
        </p:nvGrpSpPr>
        <p:grpSpPr>
          <a:xfrm>
            <a:off x="7123971" y="967151"/>
            <a:ext cx="1304650" cy="1124856"/>
            <a:chOff x="7287122" y="1165658"/>
            <a:chExt cx="1219413" cy="1051365"/>
          </a:xfrm>
        </p:grpSpPr>
        <p:grpSp>
          <p:nvGrpSpPr>
            <p:cNvPr id="6192" name="Google Shape;6192;p73"/>
            <p:cNvGrpSpPr/>
            <p:nvPr/>
          </p:nvGrpSpPr>
          <p:grpSpPr>
            <a:xfrm>
              <a:off x="7287122" y="1969723"/>
              <a:ext cx="1219413" cy="247300"/>
              <a:chOff x="7287122" y="1969723"/>
              <a:chExt cx="1219413" cy="247300"/>
            </a:xfrm>
          </p:grpSpPr>
          <p:sp>
            <p:nvSpPr>
              <p:cNvPr id="6193" name="Google Shape;6193;p7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4" name="Google Shape;6194;p73"/>
              <p:cNvGrpSpPr/>
              <p:nvPr/>
            </p:nvGrpSpPr>
            <p:grpSpPr>
              <a:xfrm>
                <a:off x="7287122" y="2063892"/>
                <a:ext cx="1151753" cy="73428"/>
                <a:chOff x="7287122" y="2063892"/>
                <a:chExt cx="1151753" cy="73428"/>
              </a:xfrm>
            </p:grpSpPr>
            <p:sp>
              <p:nvSpPr>
                <p:cNvPr id="6195" name="Google Shape;6195;p7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7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197" name="Google Shape;6197;p73"/>
            <p:cNvGrpSpPr/>
            <p:nvPr/>
          </p:nvGrpSpPr>
          <p:grpSpPr>
            <a:xfrm>
              <a:off x="7287122" y="1712201"/>
              <a:ext cx="1219403" cy="246767"/>
              <a:chOff x="7287122" y="1712201"/>
              <a:chExt cx="1219403" cy="246767"/>
            </a:xfrm>
          </p:grpSpPr>
          <p:sp>
            <p:nvSpPr>
              <p:cNvPr id="6198" name="Google Shape;6198;p7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3"/>
              <p:cNvGrpSpPr/>
              <p:nvPr/>
            </p:nvGrpSpPr>
            <p:grpSpPr>
              <a:xfrm>
                <a:off x="7287122" y="1842861"/>
                <a:ext cx="1005303" cy="73419"/>
                <a:chOff x="7287122" y="1842861"/>
                <a:chExt cx="1005303" cy="73419"/>
              </a:xfrm>
            </p:grpSpPr>
            <p:sp>
              <p:nvSpPr>
                <p:cNvPr id="6200" name="Google Shape;6200;p7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1" name="Google Shape;6201;p7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02" name="Google Shape;6202;p73"/>
            <p:cNvGrpSpPr/>
            <p:nvPr/>
          </p:nvGrpSpPr>
          <p:grpSpPr>
            <a:xfrm>
              <a:off x="7287122" y="1447520"/>
              <a:ext cx="1219403" cy="286667"/>
              <a:chOff x="7287122" y="1447520"/>
              <a:chExt cx="1219403" cy="286667"/>
            </a:xfrm>
          </p:grpSpPr>
          <p:sp>
            <p:nvSpPr>
              <p:cNvPr id="6203" name="Google Shape;6203;p7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4" name="Google Shape;6204;p73"/>
              <p:cNvGrpSpPr/>
              <p:nvPr/>
            </p:nvGrpSpPr>
            <p:grpSpPr>
              <a:xfrm>
                <a:off x="7287122" y="1581977"/>
                <a:ext cx="852803" cy="73428"/>
                <a:chOff x="7287122" y="1581977"/>
                <a:chExt cx="852803" cy="73428"/>
              </a:xfrm>
            </p:grpSpPr>
            <p:sp>
              <p:nvSpPr>
                <p:cNvPr id="6205" name="Google Shape;6205;p7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6" name="Google Shape;6206;p7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207" name="Google Shape;6207;p73"/>
            <p:cNvGrpSpPr/>
            <p:nvPr/>
          </p:nvGrpSpPr>
          <p:grpSpPr>
            <a:xfrm>
              <a:off x="7287122" y="1165658"/>
              <a:ext cx="1219403" cy="344253"/>
              <a:chOff x="7287122" y="1165658"/>
              <a:chExt cx="1219403" cy="344253"/>
            </a:xfrm>
          </p:grpSpPr>
          <p:sp>
            <p:nvSpPr>
              <p:cNvPr id="6208" name="Google Shape;6208;p7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9" name="Google Shape;6209;p73"/>
              <p:cNvGrpSpPr/>
              <p:nvPr/>
            </p:nvGrpSpPr>
            <p:grpSpPr>
              <a:xfrm>
                <a:off x="7287122" y="1341025"/>
                <a:ext cx="695703" cy="73419"/>
                <a:chOff x="7287122" y="1341025"/>
                <a:chExt cx="695703" cy="73419"/>
              </a:xfrm>
            </p:grpSpPr>
            <p:sp>
              <p:nvSpPr>
                <p:cNvPr id="6210" name="Google Shape;6210;p7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1" name="Google Shape;6211;p7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212" name="Google Shape;6212;p73"/>
          <p:cNvGrpSpPr/>
          <p:nvPr/>
        </p:nvGrpSpPr>
        <p:grpSpPr>
          <a:xfrm>
            <a:off x="5790463" y="973174"/>
            <a:ext cx="1397729" cy="1098540"/>
            <a:chOff x="5900602" y="1193063"/>
            <a:chExt cx="1299851" cy="1021707"/>
          </a:xfrm>
        </p:grpSpPr>
        <p:grpSp>
          <p:nvGrpSpPr>
            <p:cNvPr id="6213" name="Google Shape;6213;p73"/>
            <p:cNvGrpSpPr/>
            <p:nvPr/>
          </p:nvGrpSpPr>
          <p:grpSpPr>
            <a:xfrm>
              <a:off x="6520337" y="1193063"/>
              <a:ext cx="341815" cy="799959"/>
              <a:chOff x="6520337" y="1193063"/>
              <a:chExt cx="341815" cy="799959"/>
            </a:xfrm>
          </p:grpSpPr>
          <p:grpSp>
            <p:nvGrpSpPr>
              <p:cNvPr id="6214" name="Google Shape;6214;p73"/>
              <p:cNvGrpSpPr/>
              <p:nvPr/>
            </p:nvGrpSpPr>
            <p:grpSpPr>
              <a:xfrm>
                <a:off x="6520337" y="1589527"/>
                <a:ext cx="213950" cy="403494"/>
                <a:chOff x="6520337" y="1589527"/>
                <a:chExt cx="213950" cy="403494"/>
              </a:xfrm>
            </p:grpSpPr>
            <p:sp>
              <p:nvSpPr>
                <p:cNvPr id="6215" name="Google Shape;6215;p7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3"/>
              <p:cNvGrpSpPr/>
              <p:nvPr/>
            </p:nvGrpSpPr>
            <p:grpSpPr>
              <a:xfrm>
                <a:off x="6577204" y="1193063"/>
                <a:ext cx="284947" cy="464512"/>
                <a:chOff x="6577204" y="1193063"/>
                <a:chExt cx="284947" cy="464512"/>
              </a:xfrm>
            </p:grpSpPr>
            <p:sp>
              <p:nvSpPr>
                <p:cNvPr id="6218" name="Google Shape;6218;p7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9" name="Google Shape;6219;p7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220" name="Google Shape;6220;p73"/>
            <p:cNvGrpSpPr/>
            <p:nvPr/>
          </p:nvGrpSpPr>
          <p:grpSpPr>
            <a:xfrm>
              <a:off x="6238903" y="1193063"/>
              <a:ext cx="300475" cy="900152"/>
              <a:chOff x="6238903" y="1193063"/>
              <a:chExt cx="300475" cy="900152"/>
            </a:xfrm>
          </p:grpSpPr>
          <p:grpSp>
            <p:nvGrpSpPr>
              <p:cNvPr id="6221" name="Google Shape;6221;p73"/>
              <p:cNvGrpSpPr/>
              <p:nvPr/>
            </p:nvGrpSpPr>
            <p:grpSpPr>
              <a:xfrm>
                <a:off x="6290865" y="1489315"/>
                <a:ext cx="248514" cy="603900"/>
                <a:chOff x="6290865" y="1489315"/>
                <a:chExt cx="248514" cy="603900"/>
              </a:xfrm>
            </p:grpSpPr>
            <p:sp>
              <p:nvSpPr>
                <p:cNvPr id="6222" name="Google Shape;6222;p7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3"/>
              <p:cNvGrpSpPr/>
              <p:nvPr/>
            </p:nvGrpSpPr>
            <p:grpSpPr>
              <a:xfrm>
                <a:off x="6238903" y="1193063"/>
                <a:ext cx="284947" cy="333087"/>
                <a:chOff x="6238903" y="1193063"/>
                <a:chExt cx="284947" cy="333087"/>
              </a:xfrm>
            </p:grpSpPr>
            <p:sp>
              <p:nvSpPr>
                <p:cNvPr id="6225" name="Google Shape;6225;p7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6" name="Google Shape;6226;p7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227" name="Google Shape;6227;p73"/>
            <p:cNvGrpSpPr/>
            <p:nvPr/>
          </p:nvGrpSpPr>
          <p:grpSpPr>
            <a:xfrm>
              <a:off x="5900602" y="1193063"/>
              <a:ext cx="444345" cy="1021707"/>
              <a:chOff x="5900602" y="1193063"/>
              <a:chExt cx="444345" cy="1021707"/>
            </a:xfrm>
          </p:grpSpPr>
          <p:grpSp>
            <p:nvGrpSpPr>
              <p:cNvPr id="6228" name="Google Shape;6228;p73"/>
              <p:cNvGrpSpPr/>
              <p:nvPr/>
            </p:nvGrpSpPr>
            <p:grpSpPr>
              <a:xfrm>
                <a:off x="6046501" y="1367785"/>
                <a:ext cx="298446" cy="846986"/>
                <a:chOff x="6046501" y="1367785"/>
                <a:chExt cx="298446" cy="846986"/>
              </a:xfrm>
            </p:grpSpPr>
            <p:sp>
              <p:nvSpPr>
                <p:cNvPr id="6229" name="Google Shape;6229;p7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3"/>
              <p:cNvGrpSpPr/>
              <p:nvPr/>
            </p:nvGrpSpPr>
            <p:grpSpPr>
              <a:xfrm>
                <a:off x="5900602" y="1193063"/>
                <a:ext cx="284947" cy="182312"/>
                <a:chOff x="5900602" y="1193063"/>
                <a:chExt cx="284947" cy="182312"/>
              </a:xfrm>
            </p:grpSpPr>
            <p:sp>
              <p:nvSpPr>
                <p:cNvPr id="6232" name="Google Shape;6232;p7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3" name="Google Shape;6233;p7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234" name="Google Shape;6234;p73"/>
            <p:cNvGrpSpPr/>
            <p:nvPr/>
          </p:nvGrpSpPr>
          <p:grpSpPr>
            <a:xfrm>
              <a:off x="6738300" y="1193063"/>
              <a:ext cx="462153" cy="707634"/>
              <a:chOff x="6738300" y="1193063"/>
              <a:chExt cx="462153" cy="707634"/>
            </a:xfrm>
          </p:grpSpPr>
          <p:grpSp>
            <p:nvGrpSpPr>
              <p:cNvPr id="6235" name="Google Shape;6235;p73"/>
              <p:cNvGrpSpPr/>
              <p:nvPr/>
            </p:nvGrpSpPr>
            <p:grpSpPr>
              <a:xfrm>
                <a:off x="6915505" y="1193063"/>
                <a:ext cx="284947" cy="597387"/>
                <a:chOff x="6915505" y="1193063"/>
                <a:chExt cx="284947" cy="597387"/>
              </a:xfrm>
            </p:grpSpPr>
            <p:sp>
              <p:nvSpPr>
                <p:cNvPr id="6236" name="Google Shape;6236;p7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7" name="Google Shape;6237;p7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238" name="Google Shape;6238;p73"/>
              <p:cNvGrpSpPr/>
              <p:nvPr/>
            </p:nvGrpSpPr>
            <p:grpSpPr>
              <a:xfrm>
                <a:off x="6738300" y="1684725"/>
                <a:ext cx="230066" cy="215971"/>
                <a:chOff x="6738300" y="1684725"/>
                <a:chExt cx="230066" cy="215971"/>
              </a:xfrm>
            </p:grpSpPr>
            <p:sp>
              <p:nvSpPr>
                <p:cNvPr id="6239" name="Google Shape;6239;p7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a:latin typeface="BM JUA OTF" panose="02020603020101020101" pitchFamily="18" charset="-127"/>
                <a:ea typeface="BM JUA OTF" panose="02020603020101020101" pitchFamily="18" charset="-127"/>
              </a:rPr>
              <a:t>가상 </a:t>
            </a:r>
            <a:r>
              <a:rPr lang="ko-KR" altLang="en-US" dirty="0" err="1">
                <a:latin typeface="BM JUA OTF" panose="02020603020101020101" pitchFamily="18" charset="-127"/>
                <a:ea typeface="BM JUA OTF" panose="02020603020101020101" pitchFamily="18" charset="-127"/>
              </a:rPr>
              <a:t>머신과</a:t>
            </a:r>
            <a:r>
              <a:rPr lang="ko-KR" altLang="en-US" dirty="0">
                <a:latin typeface="BM JUA OTF" panose="02020603020101020101" pitchFamily="18" charset="-127"/>
                <a:ea typeface="BM JUA OTF" panose="02020603020101020101" pitchFamily="18" charset="-127"/>
              </a:rPr>
              <a:t> </a:t>
            </a:r>
            <a:r>
              <a:rPr lang="ko-KR" altLang="en-US" dirty="0" err="1">
                <a:latin typeface="BM JUA OTF" panose="02020603020101020101" pitchFamily="18" charset="-127"/>
                <a:ea typeface="BM JUA OTF" panose="02020603020101020101" pitchFamily="18" charset="-127"/>
              </a:rPr>
              <a:t>도커</a:t>
            </a:r>
            <a:r>
              <a:rPr lang="en-US" altLang="ko-KR" dirty="0">
                <a:latin typeface="BM JUA OTF" panose="02020603020101020101" pitchFamily="18" charset="-127"/>
                <a:ea typeface="BM JUA OTF" panose="02020603020101020101" pitchFamily="18" charset="-127"/>
              </a:rPr>
              <a:t> 1</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11" name="TextBox 10">
            <a:extLst>
              <a:ext uri="{FF2B5EF4-FFF2-40B4-BE49-F238E27FC236}">
                <a16:creationId xmlns:a16="http://schemas.microsoft.com/office/drawing/2014/main" id="{8754BD7E-B2BB-B34E-ADF0-B806300F1C7D}"/>
              </a:ext>
            </a:extLst>
          </p:cNvPr>
          <p:cNvSpPr txBox="1"/>
          <p:nvPr/>
        </p:nvSpPr>
        <p:spPr>
          <a:xfrm>
            <a:off x="2084522" y="1302952"/>
            <a:ext cx="453970" cy="307777"/>
          </a:xfrm>
          <a:prstGeom prst="rect">
            <a:avLst/>
          </a:prstGeom>
          <a:noFill/>
        </p:spPr>
        <p:txBody>
          <a:bodyPr wrap="none" rtlCol="0">
            <a:spAutoFit/>
          </a:bodyPr>
          <a:lstStyle/>
          <a:p>
            <a:r>
              <a:rPr kumimoji="1" lang="en-US" altLang="ko-Kore-KR" dirty="0"/>
              <a:t>VM</a:t>
            </a:r>
            <a:endParaRPr kumimoji="1" lang="ko-Kore-KR" altLang="en-US" dirty="0"/>
          </a:p>
        </p:txBody>
      </p:sp>
      <p:sp>
        <p:nvSpPr>
          <p:cNvPr id="41" name="TextBox 40">
            <a:extLst>
              <a:ext uri="{FF2B5EF4-FFF2-40B4-BE49-F238E27FC236}">
                <a16:creationId xmlns:a16="http://schemas.microsoft.com/office/drawing/2014/main" id="{0FB48C4A-1BCD-F04B-B5B5-0BE2131F02EC}"/>
              </a:ext>
            </a:extLst>
          </p:cNvPr>
          <p:cNvSpPr txBox="1"/>
          <p:nvPr/>
        </p:nvSpPr>
        <p:spPr>
          <a:xfrm>
            <a:off x="5853381" y="1302951"/>
            <a:ext cx="1298753" cy="307777"/>
          </a:xfrm>
          <a:prstGeom prst="rect">
            <a:avLst/>
          </a:prstGeom>
          <a:noFill/>
        </p:spPr>
        <p:txBody>
          <a:bodyPr wrap="none" rtlCol="0">
            <a:spAutoFit/>
          </a:bodyPr>
          <a:lstStyle/>
          <a:p>
            <a:r>
              <a:rPr kumimoji="1" lang="en-US" altLang="ko-Kore-KR" dirty="0"/>
              <a:t>Docker</a:t>
            </a:r>
            <a:r>
              <a:rPr kumimoji="1" lang="en-US" altLang="ko-KR" dirty="0"/>
              <a:t>(Linux)</a:t>
            </a:r>
            <a:endParaRPr kumimoji="1" lang="ko-Kore-KR" altLang="en-US" dirty="0"/>
          </a:p>
        </p:txBody>
      </p:sp>
      <p:pic>
        <p:nvPicPr>
          <p:cNvPr id="12" name="그림 11">
            <a:extLst>
              <a:ext uri="{FF2B5EF4-FFF2-40B4-BE49-F238E27FC236}">
                <a16:creationId xmlns:a16="http://schemas.microsoft.com/office/drawing/2014/main" id="{5565ACA6-277C-C34E-A7E7-17874F053213}"/>
              </a:ext>
            </a:extLst>
          </p:cNvPr>
          <p:cNvPicPr>
            <a:picLocks noChangeAspect="1"/>
          </p:cNvPicPr>
          <p:nvPr/>
        </p:nvPicPr>
        <p:blipFill>
          <a:blip r:embed="rId3"/>
          <a:stretch>
            <a:fillRect/>
          </a:stretch>
        </p:blipFill>
        <p:spPr>
          <a:xfrm>
            <a:off x="948948" y="1610729"/>
            <a:ext cx="7102421" cy="3193337"/>
          </a:xfrm>
          <a:prstGeom prst="rect">
            <a:avLst/>
          </a:prstGeom>
        </p:spPr>
      </p:pic>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가상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머신과</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 1</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3929104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4"/>
        <p:cNvGrpSpPr/>
        <p:nvPr/>
      </p:nvGrpSpPr>
      <p:grpSpPr>
        <a:xfrm>
          <a:off x="0" y="0"/>
          <a:ext cx="0" cy="0"/>
          <a:chOff x="0" y="0"/>
          <a:chExt cx="0" cy="0"/>
        </a:xfrm>
      </p:grpSpPr>
      <p:grpSp>
        <p:nvGrpSpPr>
          <p:cNvPr id="6245" name="Google Shape;6245;p74"/>
          <p:cNvGrpSpPr/>
          <p:nvPr/>
        </p:nvGrpSpPr>
        <p:grpSpPr>
          <a:xfrm>
            <a:off x="829359" y="2307635"/>
            <a:ext cx="339235" cy="298186"/>
            <a:chOff x="898875" y="244725"/>
            <a:chExt cx="481800" cy="423500"/>
          </a:xfrm>
        </p:grpSpPr>
        <p:sp>
          <p:nvSpPr>
            <p:cNvPr id="6246" name="Google Shape;6246;p7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7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7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74"/>
          <p:cNvGrpSpPr/>
          <p:nvPr/>
        </p:nvGrpSpPr>
        <p:grpSpPr>
          <a:xfrm>
            <a:off x="1267741" y="2287103"/>
            <a:ext cx="298169" cy="339253"/>
            <a:chOff x="1529350" y="258825"/>
            <a:chExt cx="423475" cy="481825"/>
          </a:xfrm>
        </p:grpSpPr>
        <p:sp>
          <p:nvSpPr>
            <p:cNvPr id="6253" name="Google Shape;6253;p7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4"/>
          <p:cNvGrpSpPr/>
          <p:nvPr/>
        </p:nvGrpSpPr>
        <p:grpSpPr>
          <a:xfrm>
            <a:off x="1660716" y="2367273"/>
            <a:ext cx="340890" cy="178912"/>
            <a:chOff x="2084325" y="363300"/>
            <a:chExt cx="484150" cy="254100"/>
          </a:xfrm>
        </p:grpSpPr>
        <p:sp>
          <p:nvSpPr>
            <p:cNvPr id="6256" name="Google Shape;6256;p7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8" name="Google Shape;6258;p74"/>
          <p:cNvGrpSpPr/>
          <p:nvPr/>
        </p:nvGrpSpPr>
        <p:grpSpPr>
          <a:xfrm>
            <a:off x="2110011" y="2287102"/>
            <a:ext cx="298169" cy="339253"/>
            <a:chOff x="2707500" y="249400"/>
            <a:chExt cx="423475" cy="481825"/>
          </a:xfrm>
        </p:grpSpPr>
        <p:sp>
          <p:nvSpPr>
            <p:cNvPr id="6259" name="Google Shape;6259;p7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1" name="Google Shape;6261;p74"/>
          <p:cNvGrpSpPr/>
          <p:nvPr/>
        </p:nvGrpSpPr>
        <p:grpSpPr>
          <a:xfrm>
            <a:off x="2523626" y="2287428"/>
            <a:ext cx="305386" cy="338602"/>
            <a:chOff x="3300325" y="249875"/>
            <a:chExt cx="433725" cy="480900"/>
          </a:xfrm>
        </p:grpSpPr>
        <p:sp>
          <p:nvSpPr>
            <p:cNvPr id="6262" name="Google Shape;6262;p7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7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7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8" name="Google Shape;6268;p74"/>
          <p:cNvGrpSpPr/>
          <p:nvPr/>
        </p:nvGrpSpPr>
        <p:grpSpPr>
          <a:xfrm>
            <a:off x="2912712" y="2287349"/>
            <a:ext cx="352349" cy="338760"/>
            <a:chOff x="3854700" y="249750"/>
            <a:chExt cx="500425" cy="481125"/>
          </a:xfrm>
        </p:grpSpPr>
        <p:sp>
          <p:nvSpPr>
            <p:cNvPr id="6269" name="Google Shape;6269;p7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7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7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7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7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74"/>
          <p:cNvGrpSpPr/>
          <p:nvPr/>
        </p:nvGrpSpPr>
        <p:grpSpPr>
          <a:xfrm>
            <a:off x="3330701" y="2287349"/>
            <a:ext cx="352349" cy="338760"/>
            <a:chOff x="4447550" y="249750"/>
            <a:chExt cx="500425" cy="481125"/>
          </a:xfrm>
        </p:grpSpPr>
        <p:sp>
          <p:nvSpPr>
            <p:cNvPr id="6278" name="Google Shape;6278;p7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74"/>
          <p:cNvGrpSpPr/>
          <p:nvPr/>
        </p:nvGrpSpPr>
        <p:grpSpPr>
          <a:xfrm>
            <a:off x="3759902" y="2287102"/>
            <a:ext cx="339253" cy="339253"/>
            <a:chOff x="5049725" y="249400"/>
            <a:chExt cx="481825" cy="481825"/>
          </a:xfrm>
        </p:grpSpPr>
        <p:sp>
          <p:nvSpPr>
            <p:cNvPr id="6281" name="Google Shape;6281;p7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74"/>
          <p:cNvGrpSpPr/>
          <p:nvPr/>
        </p:nvGrpSpPr>
        <p:grpSpPr>
          <a:xfrm>
            <a:off x="4173843" y="2287102"/>
            <a:ext cx="339253" cy="339253"/>
            <a:chOff x="5660400" y="238125"/>
            <a:chExt cx="481825" cy="481825"/>
          </a:xfrm>
        </p:grpSpPr>
        <p:sp>
          <p:nvSpPr>
            <p:cNvPr id="6284" name="Google Shape;6284;p7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7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74"/>
          <p:cNvGrpSpPr/>
          <p:nvPr/>
        </p:nvGrpSpPr>
        <p:grpSpPr>
          <a:xfrm>
            <a:off x="4590529" y="2287102"/>
            <a:ext cx="339253" cy="339253"/>
            <a:chOff x="6235400" y="249400"/>
            <a:chExt cx="481825" cy="481825"/>
          </a:xfrm>
        </p:grpSpPr>
        <p:sp>
          <p:nvSpPr>
            <p:cNvPr id="6287" name="Google Shape;6287;p7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7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7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2" name="Google Shape;6292;p74"/>
          <p:cNvGrpSpPr/>
          <p:nvPr/>
        </p:nvGrpSpPr>
        <p:grpSpPr>
          <a:xfrm>
            <a:off x="828875" y="2731810"/>
            <a:ext cx="340204" cy="298116"/>
            <a:chOff x="899850" y="871450"/>
            <a:chExt cx="483175" cy="423400"/>
          </a:xfrm>
        </p:grpSpPr>
        <p:sp>
          <p:nvSpPr>
            <p:cNvPr id="6293" name="Google Shape;6293;p7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7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7" name="Google Shape;6297;p7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8" name="Google Shape;6298;p74"/>
          <p:cNvGrpSpPr/>
          <p:nvPr/>
        </p:nvGrpSpPr>
        <p:grpSpPr>
          <a:xfrm>
            <a:off x="1660875" y="2711232"/>
            <a:ext cx="340573" cy="339271"/>
            <a:chOff x="2085450" y="842250"/>
            <a:chExt cx="483700" cy="481850"/>
          </a:xfrm>
        </p:grpSpPr>
        <p:sp>
          <p:nvSpPr>
            <p:cNvPr id="6299" name="Google Shape;6299;p7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7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7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2" name="Google Shape;6302;p74"/>
          <p:cNvGrpSpPr/>
          <p:nvPr/>
        </p:nvGrpSpPr>
        <p:grpSpPr>
          <a:xfrm>
            <a:off x="2089443" y="2711241"/>
            <a:ext cx="339306" cy="339253"/>
            <a:chOff x="2685825" y="840375"/>
            <a:chExt cx="481900" cy="481825"/>
          </a:xfrm>
        </p:grpSpPr>
        <p:sp>
          <p:nvSpPr>
            <p:cNvPr id="6303" name="Google Shape;6303;p7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5" name="Google Shape;6305;p74"/>
          <p:cNvGrpSpPr/>
          <p:nvPr/>
        </p:nvGrpSpPr>
        <p:grpSpPr>
          <a:xfrm>
            <a:off x="2501104" y="2710924"/>
            <a:ext cx="350431" cy="339887"/>
            <a:chOff x="3270675" y="841800"/>
            <a:chExt cx="497700" cy="482725"/>
          </a:xfrm>
        </p:grpSpPr>
        <p:sp>
          <p:nvSpPr>
            <p:cNvPr id="6306" name="Google Shape;6306;p7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7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7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09" name="Google Shape;6309;p7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10" name="Google Shape;6310;p74"/>
          <p:cNvGrpSpPr/>
          <p:nvPr/>
        </p:nvGrpSpPr>
        <p:grpSpPr>
          <a:xfrm>
            <a:off x="3337249" y="2731783"/>
            <a:ext cx="339253" cy="298169"/>
            <a:chOff x="4467200" y="877100"/>
            <a:chExt cx="481825" cy="423475"/>
          </a:xfrm>
        </p:grpSpPr>
        <p:sp>
          <p:nvSpPr>
            <p:cNvPr id="6311" name="Google Shape;6311;p7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7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5" name="Google Shape;6315;p74"/>
          <p:cNvGrpSpPr/>
          <p:nvPr/>
        </p:nvGrpSpPr>
        <p:grpSpPr>
          <a:xfrm>
            <a:off x="3752140" y="2711232"/>
            <a:ext cx="354778" cy="339271"/>
            <a:chOff x="5045500" y="842250"/>
            <a:chExt cx="503875" cy="481850"/>
          </a:xfrm>
        </p:grpSpPr>
        <p:sp>
          <p:nvSpPr>
            <p:cNvPr id="6316" name="Google Shape;6316;p7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74"/>
          <p:cNvGrpSpPr/>
          <p:nvPr/>
        </p:nvGrpSpPr>
        <p:grpSpPr>
          <a:xfrm>
            <a:off x="4174987" y="2737451"/>
            <a:ext cx="336965" cy="286833"/>
            <a:chOff x="5645200" y="879425"/>
            <a:chExt cx="478575" cy="407375"/>
          </a:xfrm>
        </p:grpSpPr>
        <p:sp>
          <p:nvSpPr>
            <p:cNvPr id="6319" name="Google Shape;6319;p7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7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7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5" name="Google Shape;6325;p74"/>
          <p:cNvGrpSpPr/>
          <p:nvPr/>
        </p:nvGrpSpPr>
        <p:grpSpPr>
          <a:xfrm>
            <a:off x="4611062" y="2711241"/>
            <a:ext cx="298186" cy="339253"/>
            <a:chOff x="6264525" y="842250"/>
            <a:chExt cx="423500" cy="481825"/>
          </a:xfrm>
        </p:grpSpPr>
        <p:sp>
          <p:nvSpPr>
            <p:cNvPr id="6326" name="Google Shape;6326;p7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7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7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7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7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7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3" name="Google Shape;6333;p74"/>
          <p:cNvGrpSpPr/>
          <p:nvPr/>
        </p:nvGrpSpPr>
        <p:grpSpPr>
          <a:xfrm>
            <a:off x="829350" y="3125895"/>
            <a:ext cx="339253" cy="339253"/>
            <a:chOff x="900750" y="1436075"/>
            <a:chExt cx="481825" cy="481825"/>
          </a:xfrm>
        </p:grpSpPr>
        <p:sp>
          <p:nvSpPr>
            <p:cNvPr id="6334" name="Google Shape;6334;p7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7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7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7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8" name="Google Shape;6338;p74"/>
          <p:cNvGrpSpPr/>
          <p:nvPr/>
        </p:nvGrpSpPr>
        <p:grpSpPr>
          <a:xfrm>
            <a:off x="1247198" y="3186183"/>
            <a:ext cx="339253" cy="218676"/>
            <a:chOff x="1492675" y="1520750"/>
            <a:chExt cx="481825" cy="310575"/>
          </a:xfrm>
        </p:grpSpPr>
        <p:sp>
          <p:nvSpPr>
            <p:cNvPr id="6339" name="Google Shape;6339;p7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0" name="Google Shape;6340;p7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1" name="Google Shape;6341;p74"/>
          <p:cNvGrpSpPr/>
          <p:nvPr/>
        </p:nvGrpSpPr>
        <p:grpSpPr>
          <a:xfrm>
            <a:off x="1654995" y="3125877"/>
            <a:ext cx="352332" cy="339288"/>
            <a:chOff x="2071000" y="1435025"/>
            <a:chExt cx="500400" cy="481875"/>
          </a:xfrm>
        </p:grpSpPr>
        <p:sp>
          <p:nvSpPr>
            <p:cNvPr id="6342" name="Google Shape;6342;p7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7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7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74"/>
          <p:cNvGrpSpPr/>
          <p:nvPr/>
        </p:nvGrpSpPr>
        <p:grpSpPr>
          <a:xfrm>
            <a:off x="2083159" y="3146709"/>
            <a:ext cx="351874" cy="297623"/>
            <a:chOff x="2678350" y="1464650"/>
            <a:chExt cx="499750" cy="422700"/>
          </a:xfrm>
        </p:grpSpPr>
        <p:sp>
          <p:nvSpPr>
            <p:cNvPr id="6346" name="Google Shape;6346;p7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7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7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74"/>
          <p:cNvGrpSpPr/>
          <p:nvPr/>
        </p:nvGrpSpPr>
        <p:grpSpPr>
          <a:xfrm>
            <a:off x="2506692" y="3125895"/>
            <a:ext cx="339253" cy="339253"/>
            <a:chOff x="3271200" y="1435075"/>
            <a:chExt cx="481825" cy="481825"/>
          </a:xfrm>
        </p:grpSpPr>
        <p:sp>
          <p:nvSpPr>
            <p:cNvPr id="6350" name="Google Shape;6350;p7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7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2" name="Google Shape;6352;p74"/>
          <p:cNvGrpSpPr/>
          <p:nvPr/>
        </p:nvGrpSpPr>
        <p:grpSpPr>
          <a:xfrm>
            <a:off x="2917165" y="3125877"/>
            <a:ext cx="343442" cy="339288"/>
            <a:chOff x="3858100" y="1435075"/>
            <a:chExt cx="487775" cy="481875"/>
          </a:xfrm>
        </p:grpSpPr>
        <p:sp>
          <p:nvSpPr>
            <p:cNvPr id="6353" name="Google Shape;6353;p7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7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7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7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7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74"/>
          <p:cNvGrpSpPr/>
          <p:nvPr/>
        </p:nvGrpSpPr>
        <p:grpSpPr>
          <a:xfrm>
            <a:off x="3337249" y="3125895"/>
            <a:ext cx="339253" cy="339253"/>
            <a:chOff x="4456875" y="1435075"/>
            <a:chExt cx="481825" cy="481825"/>
          </a:xfrm>
        </p:grpSpPr>
        <p:sp>
          <p:nvSpPr>
            <p:cNvPr id="6359" name="Google Shape;6359;p7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7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7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7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7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7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7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7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7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7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7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7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7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7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7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7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7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7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7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74"/>
          <p:cNvGrpSpPr/>
          <p:nvPr/>
        </p:nvGrpSpPr>
        <p:grpSpPr>
          <a:xfrm>
            <a:off x="3758239" y="3125886"/>
            <a:ext cx="342580" cy="339271"/>
            <a:chOff x="5049725" y="1435050"/>
            <a:chExt cx="486550" cy="481850"/>
          </a:xfrm>
        </p:grpSpPr>
        <p:sp>
          <p:nvSpPr>
            <p:cNvPr id="6379" name="Google Shape;6379;p7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7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7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7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74"/>
          <p:cNvGrpSpPr/>
          <p:nvPr/>
        </p:nvGrpSpPr>
        <p:grpSpPr>
          <a:xfrm>
            <a:off x="4173790" y="3125895"/>
            <a:ext cx="339359" cy="339253"/>
            <a:chOff x="5642475" y="1435075"/>
            <a:chExt cx="481975" cy="481825"/>
          </a:xfrm>
        </p:grpSpPr>
        <p:sp>
          <p:nvSpPr>
            <p:cNvPr id="6384" name="Google Shape;6384;p7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7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7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7" name="Google Shape;6387;p74"/>
          <p:cNvGrpSpPr/>
          <p:nvPr/>
        </p:nvGrpSpPr>
        <p:grpSpPr>
          <a:xfrm>
            <a:off x="4588276" y="3125886"/>
            <a:ext cx="343759" cy="339271"/>
            <a:chOff x="6232000" y="1435050"/>
            <a:chExt cx="488225" cy="481850"/>
          </a:xfrm>
        </p:grpSpPr>
        <p:sp>
          <p:nvSpPr>
            <p:cNvPr id="6388" name="Google Shape;6388;p7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7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7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7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7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3" name="Google Shape;6393;p74"/>
          <p:cNvGrpSpPr/>
          <p:nvPr/>
        </p:nvGrpSpPr>
        <p:grpSpPr>
          <a:xfrm>
            <a:off x="849012" y="3539545"/>
            <a:ext cx="299929" cy="337792"/>
            <a:chOff x="924450" y="2028975"/>
            <a:chExt cx="425975" cy="479750"/>
          </a:xfrm>
        </p:grpSpPr>
        <p:sp>
          <p:nvSpPr>
            <p:cNvPr id="6394" name="Google Shape;6394;p7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7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7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7" name="Google Shape;6397;p74"/>
          <p:cNvGrpSpPr/>
          <p:nvPr/>
        </p:nvGrpSpPr>
        <p:grpSpPr>
          <a:xfrm>
            <a:off x="1661509" y="3559347"/>
            <a:ext cx="339306" cy="298186"/>
            <a:chOff x="2085450" y="2057100"/>
            <a:chExt cx="481900" cy="423500"/>
          </a:xfrm>
        </p:grpSpPr>
        <p:sp>
          <p:nvSpPr>
            <p:cNvPr id="6398" name="Google Shape;6398;p7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7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7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74"/>
          <p:cNvGrpSpPr/>
          <p:nvPr/>
        </p:nvGrpSpPr>
        <p:grpSpPr>
          <a:xfrm>
            <a:off x="2089442" y="3582592"/>
            <a:ext cx="339306" cy="251698"/>
            <a:chOff x="2678275" y="2090100"/>
            <a:chExt cx="481900" cy="357475"/>
          </a:xfrm>
        </p:grpSpPr>
        <p:sp>
          <p:nvSpPr>
            <p:cNvPr id="6402" name="Google Shape;6402;p7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7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7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7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7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7" name="Google Shape;6407;p74"/>
          <p:cNvGrpSpPr/>
          <p:nvPr/>
        </p:nvGrpSpPr>
        <p:grpSpPr>
          <a:xfrm>
            <a:off x="2566646" y="3594790"/>
            <a:ext cx="219345" cy="227301"/>
            <a:chOff x="3357325" y="2093500"/>
            <a:chExt cx="311525" cy="322825"/>
          </a:xfrm>
        </p:grpSpPr>
        <p:sp>
          <p:nvSpPr>
            <p:cNvPr id="6408" name="Google Shape;6408;p7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7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7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11" name="Google Shape;6411;p7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12" name="Google Shape;6412;p74"/>
          <p:cNvGrpSpPr/>
          <p:nvPr/>
        </p:nvGrpSpPr>
        <p:grpSpPr>
          <a:xfrm>
            <a:off x="3360836" y="3538814"/>
            <a:ext cx="292078" cy="339253"/>
            <a:chOff x="4492800" y="2027925"/>
            <a:chExt cx="414825" cy="481825"/>
          </a:xfrm>
        </p:grpSpPr>
        <p:sp>
          <p:nvSpPr>
            <p:cNvPr id="6413" name="Google Shape;6413;p7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7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5" name="Google Shape;6415;p74"/>
          <p:cNvGrpSpPr/>
          <p:nvPr/>
        </p:nvGrpSpPr>
        <p:grpSpPr>
          <a:xfrm>
            <a:off x="3759928" y="3538805"/>
            <a:ext cx="339200" cy="339271"/>
            <a:chOff x="5049725" y="2027900"/>
            <a:chExt cx="481750" cy="481850"/>
          </a:xfrm>
        </p:grpSpPr>
        <p:sp>
          <p:nvSpPr>
            <p:cNvPr id="6416" name="Google Shape;6416;p7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7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7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7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7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7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7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7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74"/>
          <p:cNvGrpSpPr/>
          <p:nvPr/>
        </p:nvGrpSpPr>
        <p:grpSpPr>
          <a:xfrm>
            <a:off x="4233524" y="3538893"/>
            <a:ext cx="219890" cy="339095"/>
            <a:chOff x="5726350" y="2028150"/>
            <a:chExt cx="312300" cy="481600"/>
          </a:xfrm>
        </p:grpSpPr>
        <p:sp>
          <p:nvSpPr>
            <p:cNvPr id="6425" name="Google Shape;6425;p7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7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7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74"/>
          <p:cNvGrpSpPr/>
          <p:nvPr/>
        </p:nvGrpSpPr>
        <p:grpSpPr>
          <a:xfrm>
            <a:off x="4593715" y="3542000"/>
            <a:ext cx="332881" cy="332881"/>
            <a:chOff x="6239925" y="2032450"/>
            <a:chExt cx="472775" cy="472775"/>
          </a:xfrm>
        </p:grpSpPr>
        <p:sp>
          <p:nvSpPr>
            <p:cNvPr id="6429" name="Google Shape;6429;p7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7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1" name="Google Shape;6431;p74"/>
          <p:cNvGrpSpPr/>
          <p:nvPr/>
        </p:nvGrpSpPr>
        <p:grpSpPr>
          <a:xfrm>
            <a:off x="5042807" y="2364092"/>
            <a:ext cx="334641" cy="185425"/>
            <a:chOff x="903075" y="2730000"/>
            <a:chExt cx="475275" cy="263350"/>
          </a:xfrm>
        </p:grpSpPr>
        <p:sp>
          <p:nvSpPr>
            <p:cNvPr id="6432" name="Google Shape;6432;p7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7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7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5" name="Google Shape;6435;p74"/>
          <p:cNvGrpSpPr/>
          <p:nvPr/>
        </p:nvGrpSpPr>
        <p:grpSpPr>
          <a:xfrm>
            <a:off x="1247198" y="3538814"/>
            <a:ext cx="339253" cy="339253"/>
            <a:chOff x="1492675" y="2027925"/>
            <a:chExt cx="481825" cy="481825"/>
          </a:xfrm>
        </p:grpSpPr>
        <p:sp>
          <p:nvSpPr>
            <p:cNvPr id="6436" name="Google Shape;6436;p7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7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7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7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1" name="Google Shape;6441;p74"/>
          <p:cNvGrpSpPr/>
          <p:nvPr/>
        </p:nvGrpSpPr>
        <p:grpSpPr>
          <a:xfrm>
            <a:off x="5473575" y="2287178"/>
            <a:ext cx="339253" cy="339253"/>
            <a:chOff x="1492675" y="2620775"/>
            <a:chExt cx="481825" cy="481825"/>
          </a:xfrm>
        </p:grpSpPr>
        <p:sp>
          <p:nvSpPr>
            <p:cNvPr id="6442" name="Google Shape;6442;p7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7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44" name="Google Shape;6444;p7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45" name="Google Shape;6445;p74"/>
          <p:cNvGrpSpPr/>
          <p:nvPr/>
        </p:nvGrpSpPr>
        <p:grpSpPr>
          <a:xfrm>
            <a:off x="6297328" y="2303161"/>
            <a:ext cx="333585" cy="307287"/>
            <a:chOff x="2682350" y="2643425"/>
            <a:chExt cx="473775" cy="436425"/>
          </a:xfrm>
        </p:grpSpPr>
        <p:sp>
          <p:nvSpPr>
            <p:cNvPr id="6446" name="Google Shape;6446;p7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7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7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74"/>
          <p:cNvGrpSpPr/>
          <p:nvPr/>
        </p:nvGrpSpPr>
        <p:grpSpPr>
          <a:xfrm>
            <a:off x="6762818" y="2287178"/>
            <a:ext cx="238531" cy="339253"/>
            <a:chOff x="3342725" y="2620775"/>
            <a:chExt cx="338775" cy="481825"/>
          </a:xfrm>
        </p:grpSpPr>
        <p:sp>
          <p:nvSpPr>
            <p:cNvPr id="6454" name="Google Shape;6454;p7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7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7" name="Google Shape;6457;p74"/>
          <p:cNvGrpSpPr/>
          <p:nvPr/>
        </p:nvGrpSpPr>
        <p:grpSpPr>
          <a:xfrm>
            <a:off x="7156568" y="2287178"/>
            <a:ext cx="278296" cy="339253"/>
            <a:chOff x="3907325" y="2620775"/>
            <a:chExt cx="395250" cy="481825"/>
          </a:xfrm>
        </p:grpSpPr>
        <p:sp>
          <p:nvSpPr>
            <p:cNvPr id="6458" name="Google Shape;6458;p7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7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2" name="Google Shape;6462;p74"/>
          <p:cNvGrpSpPr/>
          <p:nvPr/>
        </p:nvGrpSpPr>
        <p:grpSpPr>
          <a:xfrm>
            <a:off x="7549755" y="2297783"/>
            <a:ext cx="339253" cy="318042"/>
            <a:chOff x="4456875" y="2635825"/>
            <a:chExt cx="481825" cy="451700"/>
          </a:xfrm>
        </p:grpSpPr>
        <p:sp>
          <p:nvSpPr>
            <p:cNvPr id="6463" name="Google Shape;6463;p7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7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7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7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4"/>
          <p:cNvGrpSpPr/>
          <p:nvPr/>
        </p:nvGrpSpPr>
        <p:grpSpPr>
          <a:xfrm>
            <a:off x="7974679" y="2297783"/>
            <a:ext cx="339253" cy="318042"/>
            <a:chOff x="5049725" y="2635825"/>
            <a:chExt cx="481825" cy="451700"/>
          </a:xfrm>
        </p:grpSpPr>
        <p:sp>
          <p:nvSpPr>
            <p:cNvPr id="6470" name="Google Shape;6470;p7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7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74"/>
          <p:cNvGrpSpPr/>
          <p:nvPr/>
        </p:nvGrpSpPr>
        <p:grpSpPr>
          <a:xfrm>
            <a:off x="2375386" y="3952243"/>
            <a:ext cx="338566" cy="338373"/>
            <a:chOff x="5643000" y="2621375"/>
            <a:chExt cx="480850" cy="480575"/>
          </a:xfrm>
        </p:grpSpPr>
        <p:sp>
          <p:nvSpPr>
            <p:cNvPr id="6474" name="Google Shape;6474;p7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7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7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7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7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1" name="Google Shape;6481;p74"/>
          <p:cNvGrpSpPr/>
          <p:nvPr/>
        </p:nvGrpSpPr>
        <p:grpSpPr>
          <a:xfrm>
            <a:off x="4192782" y="3951803"/>
            <a:ext cx="339359" cy="339253"/>
            <a:chOff x="6235250" y="2620775"/>
            <a:chExt cx="481975" cy="481825"/>
          </a:xfrm>
        </p:grpSpPr>
        <p:sp>
          <p:nvSpPr>
            <p:cNvPr id="6482" name="Google Shape;6482;p7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7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7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7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7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7" name="Google Shape;6487;p7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8" name="Google Shape;6488;p74"/>
          <p:cNvGrpSpPr/>
          <p:nvPr/>
        </p:nvGrpSpPr>
        <p:grpSpPr>
          <a:xfrm>
            <a:off x="5472652" y="2711317"/>
            <a:ext cx="341101" cy="339253"/>
            <a:chOff x="1535000" y="3223325"/>
            <a:chExt cx="484450" cy="481825"/>
          </a:xfrm>
        </p:grpSpPr>
        <p:sp>
          <p:nvSpPr>
            <p:cNvPr id="6489" name="Google Shape;6489;p7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7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74"/>
          <p:cNvGrpSpPr/>
          <p:nvPr/>
        </p:nvGrpSpPr>
        <p:grpSpPr>
          <a:xfrm>
            <a:off x="5880219" y="2746618"/>
            <a:ext cx="339253" cy="268649"/>
            <a:chOff x="2085525" y="3263750"/>
            <a:chExt cx="481825" cy="381550"/>
          </a:xfrm>
        </p:grpSpPr>
        <p:sp>
          <p:nvSpPr>
            <p:cNvPr id="6493" name="Google Shape;6493;p7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5" name="Google Shape;6495;p7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6" name="Google Shape;6496;p74"/>
          <p:cNvGrpSpPr/>
          <p:nvPr/>
        </p:nvGrpSpPr>
        <p:grpSpPr>
          <a:xfrm>
            <a:off x="6711982" y="2711308"/>
            <a:ext cx="340204" cy="339271"/>
            <a:chOff x="3270450" y="3213625"/>
            <a:chExt cx="483175" cy="481850"/>
          </a:xfrm>
        </p:grpSpPr>
        <p:sp>
          <p:nvSpPr>
            <p:cNvPr id="6497" name="Google Shape;6497;p7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9" name="Google Shape;6499;p74"/>
          <p:cNvGrpSpPr/>
          <p:nvPr/>
        </p:nvGrpSpPr>
        <p:grpSpPr>
          <a:xfrm>
            <a:off x="7211250" y="2711317"/>
            <a:ext cx="168931" cy="339253"/>
            <a:chOff x="3984950" y="3213600"/>
            <a:chExt cx="239925" cy="481825"/>
          </a:xfrm>
        </p:grpSpPr>
        <p:sp>
          <p:nvSpPr>
            <p:cNvPr id="6500" name="Google Shape;6500;p7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7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2" name="Google Shape;6502;p7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74"/>
          <p:cNvGrpSpPr/>
          <p:nvPr/>
        </p:nvGrpSpPr>
        <p:grpSpPr>
          <a:xfrm>
            <a:off x="1874281" y="3981487"/>
            <a:ext cx="355218" cy="279880"/>
            <a:chOff x="5629975" y="3255775"/>
            <a:chExt cx="504500" cy="397500"/>
          </a:xfrm>
        </p:grpSpPr>
        <p:sp>
          <p:nvSpPr>
            <p:cNvPr id="6505" name="Google Shape;6505;p7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7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7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0" name="Google Shape;6510;p74"/>
          <p:cNvGrpSpPr/>
          <p:nvPr/>
        </p:nvGrpSpPr>
        <p:grpSpPr>
          <a:xfrm>
            <a:off x="3755839" y="3981593"/>
            <a:ext cx="340256" cy="279669"/>
            <a:chOff x="6234950" y="3255925"/>
            <a:chExt cx="483250" cy="397200"/>
          </a:xfrm>
        </p:grpSpPr>
        <p:sp>
          <p:nvSpPr>
            <p:cNvPr id="6511" name="Google Shape;6511;p7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7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7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7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74"/>
          <p:cNvGrpSpPr/>
          <p:nvPr/>
        </p:nvGrpSpPr>
        <p:grpSpPr>
          <a:xfrm>
            <a:off x="5051107" y="3125970"/>
            <a:ext cx="318042" cy="339253"/>
            <a:chOff x="914900" y="3806450"/>
            <a:chExt cx="451700" cy="481825"/>
          </a:xfrm>
        </p:grpSpPr>
        <p:sp>
          <p:nvSpPr>
            <p:cNvPr id="6518" name="Google Shape;6518;p7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7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7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7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7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74"/>
          <p:cNvGrpSpPr/>
          <p:nvPr/>
        </p:nvGrpSpPr>
        <p:grpSpPr>
          <a:xfrm>
            <a:off x="5470028" y="3125785"/>
            <a:ext cx="346347" cy="339623"/>
            <a:chOff x="1490050" y="3805975"/>
            <a:chExt cx="491900" cy="482350"/>
          </a:xfrm>
        </p:grpSpPr>
        <p:sp>
          <p:nvSpPr>
            <p:cNvPr id="6524" name="Google Shape;6524;p7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7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7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7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8" name="Google Shape;6528;p74"/>
          <p:cNvGrpSpPr/>
          <p:nvPr/>
        </p:nvGrpSpPr>
        <p:grpSpPr>
          <a:xfrm>
            <a:off x="5893896" y="3125970"/>
            <a:ext cx="311899" cy="339253"/>
            <a:chOff x="2104275" y="3806450"/>
            <a:chExt cx="442975" cy="481825"/>
          </a:xfrm>
        </p:grpSpPr>
        <p:sp>
          <p:nvSpPr>
            <p:cNvPr id="6529" name="Google Shape;6529;p7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7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74"/>
          <p:cNvGrpSpPr/>
          <p:nvPr/>
        </p:nvGrpSpPr>
        <p:grpSpPr>
          <a:xfrm>
            <a:off x="6317413" y="3125970"/>
            <a:ext cx="293416" cy="339253"/>
            <a:chOff x="2710875" y="3806450"/>
            <a:chExt cx="416725" cy="481825"/>
          </a:xfrm>
        </p:grpSpPr>
        <p:sp>
          <p:nvSpPr>
            <p:cNvPr id="6532" name="Google Shape;6532;p7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74"/>
          <p:cNvGrpSpPr/>
          <p:nvPr/>
        </p:nvGrpSpPr>
        <p:grpSpPr>
          <a:xfrm>
            <a:off x="6712457" y="3166412"/>
            <a:ext cx="339253" cy="258369"/>
            <a:chOff x="3271200" y="3863875"/>
            <a:chExt cx="481825" cy="366950"/>
          </a:xfrm>
        </p:grpSpPr>
        <p:sp>
          <p:nvSpPr>
            <p:cNvPr id="6535" name="Google Shape;6535;p7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7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74"/>
          <p:cNvGrpSpPr/>
          <p:nvPr/>
        </p:nvGrpSpPr>
        <p:grpSpPr>
          <a:xfrm>
            <a:off x="7147952" y="3126199"/>
            <a:ext cx="295528" cy="338795"/>
            <a:chOff x="3895050" y="3806775"/>
            <a:chExt cx="419725" cy="481175"/>
          </a:xfrm>
        </p:grpSpPr>
        <p:sp>
          <p:nvSpPr>
            <p:cNvPr id="6538" name="Google Shape;6538;p7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7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0" name="Google Shape;6540;p74"/>
          <p:cNvGrpSpPr/>
          <p:nvPr/>
        </p:nvGrpSpPr>
        <p:grpSpPr>
          <a:xfrm>
            <a:off x="7551234" y="3125979"/>
            <a:ext cx="336296" cy="339235"/>
            <a:chOff x="4464775" y="3806475"/>
            <a:chExt cx="477625" cy="481800"/>
          </a:xfrm>
        </p:grpSpPr>
        <p:sp>
          <p:nvSpPr>
            <p:cNvPr id="6541" name="Google Shape;6541;p7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7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7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7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74"/>
          <p:cNvGrpSpPr/>
          <p:nvPr/>
        </p:nvGrpSpPr>
        <p:grpSpPr>
          <a:xfrm>
            <a:off x="7974679" y="3125970"/>
            <a:ext cx="339253" cy="339253"/>
            <a:chOff x="5049725" y="3806450"/>
            <a:chExt cx="481825" cy="481825"/>
          </a:xfrm>
        </p:grpSpPr>
        <p:sp>
          <p:nvSpPr>
            <p:cNvPr id="6548" name="Google Shape;6548;p7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74"/>
          <p:cNvGrpSpPr/>
          <p:nvPr/>
        </p:nvGrpSpPr>
        <p:grpSpPr>
          <a:xfrm>
            <a:off x="1461983" y="3951798"/>
            <a:ext cx="339253" cy="339253"/>
            <a:chOff x="5651375" y="3806450"/>
            <a:chExt cx="481825" cy="481825"/>
          </a:xfrm>
        </p:grpSpPr>
        <p:sp>
          <p:nvSpPr>
            <p:cNvPr id="6552" name="Google Shape;6552;p7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7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74"/>
          <p:cNvGrpSpPr/>
          <p:nvPr/>
        </p:nvGrpSpPr>
        <p:grpSpPr>
          <a:xfrm>
            <a:off x="3360663" y="3953787"/>
            <a:ext cx="298503" cy="335275"/>
            <a:chOff x="6264300" y="3809300"/>
            <a:chExt cx="423950" cy="476175"/>
          </a:xfrm>
        </p:grpSpPr>
        <p:sp>
          <p:nvSpPr>
            <p:cNvPr id="6557" name="Google Shape;6557;p7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7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0" name="Google Shape;6560;p74"/>
          <p:cNvGrpSpPr/>
          <p:nvPr/>
        </p:nvGrpSpPr>
        <p:grpSpPr>
          <a:xfrm>
            <a:off x="5039841" y="3538881"/>
            <a:ext cx="340573" cy="339271"/>
            <a:chOff x="898875" y="4399275"/>
            <a:chExt cx="483700" cy="481850"/>
          </a:xfrm>
        </p:grpSpPr>
        <p:sp>
          <p:nvSpPr>
            <p:cNvPr id="6561" name="Google Shape;6561;p7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7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7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7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4"/>
          <p:cNvGrpSpPr/>
          <p:nvPr/>
        </p:nvGrpSpPr>
        <p:grpSpPr>
          <a:xfrm>
            <a:off x="5473575" y="3554133"/>
            <a:ext cx="339253" cy="308765"/>
            <a:chOff x="1492675" y="4420975"/>
            <a:chExt cx="481825" cy="438525"/>
          </a:xfrm>
        </p:grpSpPr>
        <p:sp>
          <p:nvSpPr>
            <p:cNvPr id="6570" name="Google Shape;6570;p7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7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7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7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5" name="Google Shape;6575;p74"/>
          <p:cNvGrpSpPr/>
          <p:nvPr/>
        </p:nvGrpSpPr>
        <p:grpSpPr>
          <a:xfrm>
            <a:off x="5878556" y="3539558"/>
            <a:ext cx="342580" cy="337915"/>
            <a:chOff x="2084100" y="4400250"/>
            <a:chExt cx="486550" cy="479925"/>
          </a:xfrm>
        </p:grpSpPr>
        <p:sp>
          <p:nvSpPr>
            <p:cNvPr id="6576" name="Google Shape;6576;p7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7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7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7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2" name="Google Shape;6582;p74"/>
          <p:cNvGrpSpPr/>
          <p:nvPr/>
        </p:nvGrpSpPr>
        <p:grpSpPr>
          <a:xfrm>
            <a:off x="6315036" y="3538907"/>
            <a:ext cx="298169" cy="339218"/>
            <a:chOff x="2707950" y="4399325"/>
            <a:chExt cx="423475" cy="481775"/>
          </a:xfrm>
        </p:grpSpPr>
        <p:sp>
          <p:nvSpPr>
            <p:cNvPr id="6583" name="Google Shape;6583;p7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7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7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7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7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7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7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7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7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7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74"/>
          <p:cNvGrpSpPr/>
          <p:nvPr/>
        </p:nvGrpSpPr>
        <p:grpSpPr>
          <a:xfrm>
            <a:off x="6744555" y="3538881"/>
            <a:ext cx="275057" cy="339271"/>
            <a:chOff x="3330525" y="4399275"/>
            <a:chExt cx="390650" cy="481850"/>
          </a:xfrm>
        </p:grpSpPr>
        <p:sp>
          <p:nvSpPr>
            <p:cNvPr id="6596" name="Google Shape;6596;p7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7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7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7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7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7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74"/>
          <p:cNvGrpSpPr/>
          <p:nvPr/>
        </p:nvGrpSpPr>
        <p:grpSpPr>
          <a:xfrm>
            <a:off x="7169084" y="3538890"/>
            <a:ext cx="253265" cy="339253"/>
            <a:chOff x="3938800" y="4399275"/>
            <a:chExt cx="359700" cy="481825"/>
          </a:xfrm>
        </p:grpSpPr>
        <p:sp>
          <p:nvSpPr>
            <p:cNvPr id="6604" name="Google Shape;6604;p7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74"/>
          <p:cNvGrpSpPr/>
          <p:nvPr/>
        </p:nvGrpSpPr>
        <p:grpSpPr>
          <a:xfrm>
            <a:off x="7639862" y="3538890"/>
            <a:ext cx="159039" cy="339253"/>
            <a:chOff x="4584850" y="4399275"/>
            <a:chExt cx="225875" cy="481825"/>
          </a:xfrm>
        </p:grpSpPr>
        <p:sp>
          <p:nvSpPr>
            <p:cNvPr id="6610" name="Google Shape;6610;p7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2" name="Google Shape;6612;p7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3" name="Google Shape;6613;p74"/>
          <p:cNvGrpSpPr/>
          <p:nvPr/>
        </p:nvGrpSpPr>
        <p:grpSpPr>
          <a:xfrm>
            <a:off x="1049680" y="3951795"/>
            <a:ext cx="339253" cy="339253"/>
            <a:chOff x="5642550" y="4399275"/>
            <a:chExt cx="481825" cy="481825"/>
          </a:xfrm>
        </p:grpSpPr>
        <p:sp>
          <p:nvSpPr>
            <p:cNvPr id="6614" name="Google Shape;6614;p7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7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6" name="Google Shape;6616;p74"/>
          <p:cNvGrpSpPr/>
          <p:nvPr/>
        </p:nvGrpSpPr>
        <p:grpSpPr>
          <a:xfrm>
            <a:off x="2859815" y="3963703"/>
            <a:ext cx="363316" cy="315437"/>
            <a:chOff x="6218300" y="4416175"/>
            <a:chExt cx="516000" cy="448000"/>
          </a:xfrm>
        </p:grpSpPr>
        <p:sp>
          <p:nvSpPr>
            <p:cNvPr id="6617" name="Google Shape;6617;p7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7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0" name="Google Shape;6620;p74"/>
          <p:cNvGrpSpPr/>
          <p:nvPr/>
        </p:nvGrpSpPr>
        <p:grpSpPr>
          <a:xfrm>
            <a:off x="5918879" y="3951792"/>
            <a:ext cx="339253" cy="339253"/>
            <a:chOff x="899850" y="4992125"/>
            <a:chExt cx="481825" cy="481825"/>
          </a:xfrm>
        </p:grpSpPr>
        <p:sp>
          <p:nvSpPr>
            <p:cNvPr id="6621" name="Google Shape;6621;p7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7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7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74"/>
          <p:cNvGrpSpPr/>
          <p:nvPr/>
        </p:nvGrpSpPr>
        <p:grpSpPr>
          <a:xfrm>
            <a:off x="5461708" y="3951792"/>
            <a:ext cx="339253" cy="339253"/>
            <a:chOff x="1492675" y="4992125"/>
            <a:chExt cx="481825" cy="481825"/>
          </a:xfrm>
        </p:grpSpPr>
        <p:sp>
          <p:nvSpPr>
            <p:cNvPr id="6625" name="Google Shape;6625;p7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4"/>
          <p:cNvGrpSpPr/>
          <p:nvPr/>
        </p:nvGrpSpPr>
        <p:grpSpPr>
          <a:xfrm>
            <a:off x="5004462" y="3951792"/>
            <a:ext cx="339253" cy="339253"/>
            <a:chOff x="2085525" y="4992125"/>
            <a:chExt cx="481825" cy="481825"/>
          </a:xfrm>
        </p:grpSpPr>
        <p:sp>
          <p:nvSpPr>
            <p:cNvPr id="6628" name="Google Shape;6628;p7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74"/>
          <p:cNvGrpSpPr/>
          <p:nvPr/>
        </p:nvGrpSpPr>
        <p:grpSpPr>
          <a:xfrm>
            <a:off x="6833221" y="3951792"/>
            <a:ext cx="339253" cy="339253"/>
            <a:chOff x="2678350" y="4992125"/>
            <a:chExt cx="481825" cy="481825"/>
          </a:xfrm>
        </p:grpSpPr>
        <p:sp>
          <p:nvSpPr>
            <p:cNvPr id="6631" name="Google Shape;6631;p7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7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7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74"/>
          <p:cNvGrpSpPr/>
          <p:nvPr/>
        </p:nvGrpSpPr>
        <p:grpSpPr>
          <a:xfrm>
            <a:off x="4628816" y="3951792"/>
            <a:ext cx="339253" cy="339253"/>
            <a:chOff x="3271200" y="4992125"/>
            <a:chExt cx="481825" cy="481825"/>
          </a:xfrm>
        </p:grpSpPr>
        <p:sp>
          <p:nvSpPr>
            <p:cNvPr id="6635" name="Google Shape;6635;p7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8" name="Google Shape;6638;p74"/>
          <p:cNvGrpSpPr/>
          <p:nvPr/>
        </p:nvGrpSpPr>
        <p:grpSpPr>
          <a:xfrm>
            <a:off x="7290263" y="3952822"/>
            <a:ext cx="339411" cy="337193"/>
            <a:chOff x="3863900" y="4993625"/>
            <a:chExt cx="482050" cy="478900"/>
          </a:xfrm>
        </p:grpSpPr>
        <p:sp>
          <p:nvSpPr>
            <p:cNvPr id="6639" name="Google Shape;6639;p7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7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74"/>
          <p:cNvGrpSpPr/>
          <p:nvPr/>
        </p:nvGrpSpPr>
        <p:grpSpPr>
          <a:xfrm>
            <a:off x="7747437" y="3952822"/>
            <a:ext cx="339411" cy="337193"/>
            <a:chOff x="4456725" y="4993625"/>
            <a:chExt cx="482050" cy="478900"/>
          </a:xfrm>
        </p:grpSpPr>
        <p:sp>
          <p:nvSpPr>
            <p:cNvPr id="6644" name="Google Shape;6644;p7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7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7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8" name="Google Shape;6648;p74"/>
          <p:cNvGrpSpPr/>
          <p:nvPr/>
        </p:nvGrpSpPr>
        <p:grpSpPr>
          <a:xfrm>
            <a:off x="6376030" y="3952813"/>
            <a:ext cx="339411" cy="337211"/>
            <a:chOff x="5049575" y="4993600"/>
            <a:chExt cx="482050" cy="478925"/>
          </a:xfrm>
        </p:grpSpPr>
        <p:sp>
          <p:nvSpPr>
            <p:cNvPr id="6649" name="Google Shape;6649;p7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7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7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3" name="Google Shape;6653;p74"/>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654" name="Google Shape;6654;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58"/>
        <p:cNvGrpSpPr/>
        <p:nvPr/>
      </p:nvGrpSpPr>
      <p:grpSpPr>
        <a:xfrm>
          <a:off x="0" y="0"/>
          <a:ext cx="0" cy="0"/>
          <a:chOff x="0" y="0"/>
          <a:chExt cx="0" cy="0"/>
        </a:xfrm>
      </p:grpSpPr>
      <p:grpSp>
        <p:nvGrpSpPr>
          <p:cNvPr id="6659" name="Google Shape;6659;p75"/>
          <p:cNvGrpSpPr/>
          <p:nvPr/>
        </p:nvGrpSpPr>
        <p:grpSpPr>
          <a:xfrm>
            <a:off x="876361" y="1308054"/>
            <a:ext cx="322099" cy="370529"/>
            <a:chOff x="-42971725" y="3217825"/>
            <a:chExt cx="275675" cy="317125"/>
          </a:xfrm>
        </p:grpSpPr>
        <p:sp>
          <p:nvSpPr>
            <p:cNvPr id="6660" name="Google Shape;6660;p7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5"/>
          <p:cNvGrpSpPr/>
          <p:nvPr/>
        </p:nvGrpSpPr>
        <p:grpSpPr>
          <a:xfrm>
            <a:off x="848276" y="1776710"/>
            <a:ext cx="378270" cy="337551"/>
            <a:chOff x="-42996150" y="3612600"/>
            <a:chExt cx="323750" cy="288900"/>
          </a:xfrm>
        </p:grpSpPr>
        <p:sp>
          <p:nvSpPr>
            <p:cNvPr id="6664" name="Google Shape;6664;p7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5"/>
          <p:cNvGrpSpPr/>
          <p:nvPr/>
        </p:nvGrpSpPr>
        <p:grpSpPr>
          <a:xfrm>
            <a:off x="851036" y="2186080"/>
            <a:ext cx="372749" cy="370909"/>
            <a:chOff x="-42994575" y="3950300"/>
            <a:chExt cx="319025" cy="317450"/>
          </a:xfrm>
        </p:grpSpPr>
        <p:sp>
          <p:nvSpPr>
            <p:cNvPr id="6668" name="Google Shape;6668;p7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75"/>
          <p:cNvGrpSpPr/>
          <p:nvPr/>
        </p:nvGrpSpPr>
        <p:grpSpPr>
          <a:xfrm>
            <a:off x="3004431" y="1332912"/>
            <a:ext cx="371785" cy="370879"/>
            <a:chOff x="-41111350" y="3239100"/>
            <a:chExt cx="318200" cy="317425"/>
          </a:xfrm>
        </p:grpSpPr>
        <p:sp>
          <p:nvSpPr>
            <p:cNvPr id="6672" name="Google Shape;6672;p7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75"/>
          <p:cNvGrpSpPr/>
          <p:nvPr/>
        </p:nvGrpSpPr>
        <p:grpSpPr>
          <a:xfrm>
            <a:off x="3000751" y="1768444"/>
            <a:ext cx="379146" cy="370967"/>
            <a:chOff x="-41117650" y="3605525"/>
            <a:chExt cx="324500" cy="317500"/>
          </a:xfrm>
        </p:grpSpPr>
        <p:sp>
          <p:nvSpPr>
            <p:cNvPr id="6677" name="Google Shape;6677;p7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0" name="Google Shape;6680;p75"/>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1" name="Google Shape;6681;p75"/>
          <p:cNvGrpSpPr/>
          <p:nvPr/>
        </p:nvGrpSpPr>
        <p:grpSpPr>
          <a:xfrm>
            <a:off x="1827005" y="2659967"/>
            <a:ext cx="216271" cy="371814"/>
            <a:chOff x="-39205300" y="3220175"/>
            <a:chExt cx="185100" cy="318225"/>
          </a:xfrm>
        </p:grpSpPr>
        <p:sp>
          <p:nvSpPr>
            <p:cNvPr id="6682" name="Google Shape;6682;p7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5"/>
          <p:cNvGrpSpPr/>
          <p:nvPr/>
        </p:nvGrpSpPr>
        <p:grpSpPr>
          <a:xfrm>
            <a:off x="1792533" y="3120038"/>
            <a:ext cx="300016" cy="369273"/>
            <a:chOff x="-39248625" y="3588600"/>
            <a:chExt cx="256775" cy="316050"/>
          </a:xfrm>
        </p:grpSpPr>
        <p:sp>
          <p:nvSpPr>
            <p:cNvPr id="6685" name="Google Shape;6685;p7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75"/>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5"/>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9" name="Google Shape;6689;p75"/>
          <p:cNvGrpSpPr/>
          <p:nvPr/>
        </p:nvGrpSpPr>
        <p:grpSpPr>
          <a:xfrm>
            <a:off x="1243246" y="1308054"/>
            <a:ext cx="429504" cy="370879"/>
            <a:chOff x="-42651700" y="3217825"/>
            <a:chExt cx="367600" cy="317425"/>
          </a:xfrm>
        </p:grpSpPr>
        <p:sp>
          <p:nvSpPr>
            <p:cNvPr id="6690" name="Google Shape;6690;p7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5"/>
          <p:cNvGrpSpPr/>
          <p:nvPr/>
        </p:nvGrpSpPr>
        <p:grpSpPr>
          <a:xfrm>
            <a:off x="1278678" y="1747704"/>
            <a:ext cx="358640" cy="363226"/>
            <a:chOff x="-42617300" y="3587775"/>
            <a:chExt cx="306950" cy="310875"/>
          </a:xfrm>
        </p:grpSpPr>
        <p:sp>
          <p:nvSpPr>
            <p:cNvPr id="6695" name="Google Shape;6695;p7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7" name="Google Shape;6697;p75"/>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8" name="Google Shape;6698;p75"/>
          <p:cNvGrpSpPr/>
          <p:nvPr/>
        </p:nvGrpSpPr>
        <p:grpSpPr>
          <a:xfrm>
            <a:off x="3450506" y="1332445"/>
            <a:ext cx="376926" cy="370324"/>
            <a:chOff x="-40748275" y="3238700"/>
            <a:chExt cx="322600" cy="316950"/>
          </a:xfrm>
        </p:grpSpPr>
        <p:sp>
          <p:nvSpPr>
            <p:cNvPr id="6699" name="Google Shape;6699;p7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5"/>
          <p:cNvGrpSpPr/>
          <p:nvPr/>
        </p:nvGrpSpPr>
        <p:grpSpPr>
          <a:xfrm>
            <a:off x="3453062" y="1800429"/>
            <a:ext cx="371814" cy="338690"/>
            <a:chOff x="-40745125" y="3632900"/>
            <a:chExt cx="318225" cy="289875"/>
          </a:xfrm>
        </p:grpSpPr>
        <p:sp>
          <p:nvSpPr>
            <p:cNvPr id="6706" name="Google Shape;6706;p7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5"/>
          <p:cNvGrpSpPr/>
          <p:nvPr/>
        </p:nvGrpSpPr>
        <p:grpSpPr>
          <a:xfrm>
            <a:off x="3457209" y="2211639"/>
            <a:ext cx="363518" cy="370178"/>
            <a:chOff x="-40742750" y="3972175"/>
            <a:chExt cx="311125" cy="316825"/>
          </a:xfrm>
        </p:grpSpPr>
        <p:sp>
          <p:nvSpPr>
            <p:cNvPr id="6714" name="Google Shape;6714;p7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5"/>
          <p:cNvGrpSpPr/>
          <p:nvPr/>
        </p:nvGrpSpPr>
        <p:grpSpPr>
          <a:xfrm>
            <a:off x="2239871" y="2661807"/>
            <a:ext cx="266892" cy="369974"/>
            <a:chOff x="-38860325" y="3221750"/>
            <a:chExt cx="228425" cy="316650"/>
          </a:xfrm>
        </p:grpSpPr>
        <p:sp>
          <p:nvSpPr>
            <p:cNvPr id="6717" name="Google Shape;6717;p7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75"/>
          <p:cNvGrpSpPr/>
          <p:nvPr/>
        </p:nvGrpSpPr>
        <p:grpSpPr>
          <a:xfrm>
            <a:off x="2190678" y="3123864"/>
            <a:ext cx="380081" cy="367111"/>
            <a:chOff x="-38905225" y="3591875"/>
            <a:chExt cx="325300" cy="314200"/>
          </a:xfrm>
        </p:grpSpPr>
        <p:sp>
          <p:nvSpPr>
            <p:cNvPr id="6722" name="Google Shape;6722;p7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5" name="Google Shape;6725;p75"/>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6" name="Google Shape;6726;p75"/>
          <p:cNvGrpSpPr/>
          <p:nvPr/>
        </p:nvGrpSpPr>
        <p:grpSpPr>
          <a:xfrm>
            <a:off x="3997427" y="3108944"/>
            <a:ext cx="290815" cy="369740"/>
            <a:chOff x="-37370925" y="3579105"/>
            <a:chExt cx="248900" cy="316450"/>
          </a:xfrm>
        </p:grpSpPr>
        <p:sp>
          <p:nvSpPr>
            <p:cNvPr id="6727" name="Google Shape;6727;p7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9" name="Google Shape;6729;p75"/>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5"/>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1" name="Google Shape;6731;p75"/>
          <p:cNvGrpSpPr/>
          <p:nvPr/>
        </p:nvGrpSpPr>
        <p:grpSpPr>
          <a:xfrm>
            <a:off x="1690803" y="2187015"/>
            <a:ext cx="371814" cy="369974"/>
            <a:chOff x="-42259725" y="3951100"/>
            <a:chExt cx="318225" cy="316650"/>
          </a:xfrm>
        </p:grpSpPr>
        <p:sp>
          <p:nvSpPr>
            <p:cNvPr id="6732" name="Google Shape;6732;p7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5"/>
          <p:cNvGrpSpPr/>
          <p:nvPr/>
        </p:nvGrpSpPr>
        <p:grpSpPr>
          <a:xfrm>
            <a:off x="3889164" y="1366036"/>
            <a:ext cx="370879" cy="337755"/>
            <a:chOff x="-40378075" y="3267450"/>
            <a:chExt cx="317425" cy="289075"/>
          </a:xfrm>
        </p:grpSpPr>
        <p:sp>
          <p:nvSpPr>
            <p:cNvPr id="6735" name="Google Shape;6735;p7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5"/>
          <p:cNvGrpSpPr/>
          <p:nvPr/>
        </p:nvGrpSpPr>
        <p:grpSpPr>
          <a:xfrm>
            <a:off x="3892830" y="1767304"/>
            <a:ext cx="363548" cy="369974"/>
            <a:chOff x="-40372575" y="3604550"/>
            <a:chExt cx="311150" cy="316650"/>
          </a:xfrm>
        </p:grpSpPr>
        <p:sp>
          <p:nvSpPr>
            <p:cNvPr id="6740" name="Google Shape;6740;p7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3" name="Google Shape;6743;p75"/>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75"/>
          <p:cNvGrpSpPr/>
          <p:nvPr/>
        </p:nvGrpSpPr>
        <p:grpSpPr>
          <a:xfrm>
            <a:off x="2616780" y="2659967"/>
            <a:ext cx="399038" cy="372165"/>
            <a:chOff x="-38542250" y="3220175"/>
            <a:chExt cx="341525" cy="318525"/>
          </a:xfrm>
        </p:grpSpPr>
        <p:sp>
          <p:nvSpPr>
            <p:cNvPr id="6745" name="Google Shape;6745;p7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5"/>
          <p:cNvGrpSpPr/>
          <p:nvPr/>
        </p:nvGrpSpPr>
        <p:grpSpPr>
          <a:xfrm>
            <a:off x="2638712" y="3119337"/>
            <a:ext cx="369974" cy="369068"/>
            <a:chOff x="-38537400" y="3588000"/>
            <a:chExt cx="316650" cy="315875"/>
          </a:xfrm>
        </p:grpSpPr>
        <p:sp>
          <p:nvSpPr>
            <p:cNvPr id="6749" name="Google Shape;6749;p7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5"/>
          <p:cNvGrpSpPr/>
          <p:nvPr/>
        </p:nvGrpSpPr>
        <p:grpSpPr>
          <a:xfrm>
            <a:off x="2637792" y="3576866"/>
            <a:ext cx="371814" cy="369974"/>
            <a:chOff x="-38538975" y="3954250"/>
            <a:chExt cx="318225" cy="316650"/>
          </a:xfrm>
        </p:grpSpPr>
        <p:sp>
          <p:nvSpPr>
            <p:cNvPr id="6754" name="Google Shape;6754;p7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75"/>
          <p:cNvGrpSpPr/>
          <p:nvPr/>
        </p:nvGrpSpPr>
        <p:grpSpPr>
          <a:xfrm>
            <a:off x="3955104" y="3571793"/>
            <a:ext cx="375465" cy="371814"/>
            <a:chOff x="-37385100" y="3949908"/>
            <a:chExt cx="321350" cy="318225"/>
          </a:xfrm>
        </p:grpSpPr>
        <p:sp>
          <p:nvSpPr>
            <p:cNvPr id="6757" name="Google Shape;6757;p7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5"/>
          <p:cNvGrpSpPr/>
          <p:nvPr/>
        </p:nvGrpSpPr>
        <p:grpSpPr>
          <a:xfrm>
            <a:off x="2130763" y="1307353"/>
            <a:ext cx="370909" cy="370675"/>
            <a:chOff x="-41895050" y="3217225"/>
            <a:chExt cx="317450" cy="317250"/>
          </a:xfrm>
        </p:grpSpPr>
        <p:sp>
          <p:nvSpPr>
            <p:cNvPr id="6760" name="Google Shape;6760;p7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75"/>
          <p:cNvGrpSpPr/>
          <p:nvPr/>
        </p:nvGrpSpPr>
        <p:grpSpPr>
          <a:xfrm>
            <a:off x="2130310" y="1744287"/>
            <a:ext cx="371814" cy="369974"/>
            <a:chOff x="-41893475" y="3584850"/>
            <a:chExt cx="318225" cy="316650"/>
          </a:xfrm>
        </p:grpSpPr>
        <p:sp>
          <p:nvSpPr>
            <p:cNvPr id="6766" name="Google Shape;6766;p7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0" name="Google Shape;6770;p75"/>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2" name="Google Shape;6772;p75"/>
          <p:cNvGrpSpPr/>
          <p:nvPr/>
        </p:nvGrpSpPr>
        <p:grpSpPr>
          <a:xfrm>
            <a:off x="900338" y="3139579"/>
            <a:ext cx="337522" cy="370909"/>
            <a:chOff x="-39998250" y="3605325"/>
            <a:chExt cx="288875" cy="317450"/>
          </a:xfrm>
        </p:grpSpPr>
        <p:sp>
          <p:nvSpPr>
            <p:cNvPr id="6773" name="Google Shape;6773;p7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5"/>
          <p:cNvGrpSpPr/>
          <p:nvPr/>
        </p:nvGrpSpPr>
        <p:grpSpPr>
          <a:xfrm>
            <a:off x="884112" y="3598043"/>
            <a:ext cx="369974" cy="369945"/>
            <a:chOff x="-40011050" y="3972375"/>
            <a:chExt cx="316650" cy="316625"/>
          </a:xfrm>
        </p:grpSpPr>
        <p:sp>
          <p:nvSpPr>
            <p:cNvPr id="6776" name="Google Shape;6776;p7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5"/>
          <p:cNvGrpSpPr/>
          <p:nvPr/>
        </p:nvGrpSpPr>
        <p:grpSpPr>
          <a:xfrm>
            <a:off x="3116043" y="2662742"/>
            <a:ext cx="266921" cy="369039"/>
            <a:chOff x="-38129425" y="3222550"/>
            <a:chExt cx="228450" cy="315850"/>
          </a:xfrm>
        </p:grpSpPr>
        <p:sp>
          <p:nvSpPr>
            <p:cNvPr id="6779" name="Google Shape;6779;p7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5"/>
          <p:cNvGrpSpPr/>
          <p:nvPr/>
        </p:nvGrpSpPr>
        <p:grpSpPr>
          <a:xfrm>
            <a:off x="3071012" y="3119337"/>
            <a:ext cx="371785" cy="369974"/>
            <a:chOff x="-38172725" y="3588000"/>
            <a:chExt cx="318200" cy="316650"/>
          </a:xfrm>
        </p:grpSpPr>
        <p:sp>
          <p:nvSpPr>
            <p:cNvPr id="6782" name="Google Shape;6782;p7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5"/>
          <p:cNvGrpSpPr/>
          <p:nvPr/>
        </p:nvGrpSpPr>
        <p:grpSpPr>
          <a:xfrm>
            <a:off x="3146914" y="3577772"/>
            <a:ext cx="219981" cy="369974"/>
            <a:chOff x="-38109725" y="3955025"/>
            <a:chExt cx="188275" cy="316650"/>
          </a:xfrm>
        </p:grpSpPr>
        <p:sp>
          <p:nvSpPr>
            <p:cNvPr id="6791" name="Google Shape;6791;p7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3" name="Google Shape;6793;p75"/>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4" name="Google Shape;6794;p75"/>
          <p:cNvGrpSpPr/>
          <p:nvPr/>
        </p:nvGrpSpPr>
        <p:grpSpPr>
          <a:xfrm>
            <a:off x="2562313" y="1309193"/>
            <a:ext cx="373654" cy="369068"/>
            <a:chOff x="-41530375" y="3218800"/>
            <a:chExt cx="319800" cy="315875"/>
          </a:xfrm>
        </p:grpSpPr>
        <p:sp>
          <p:nvSpPr>
            <p:cNvPr id="6795" name="Google Shape;6795;p7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75"/>
          <p:cNvGrpSpPr/>
          <p:nvPr/>
        </p:nvGrpSpPr>
        <p:grpSpPr>
          <a:xfrm>
            <a:off x="2564607" y="1824351"/>
            <a:ext cx="369068" cy="289004"/>
            <a:chOff x="-41526450" y="3653375"/>
            <a:chExt cx="315875" cy="247350"/>
          </a:xfrm>
        </p:grpSpPr>
        <p:sp>
          <p:nvSpPr>
            <p:cNvPr id="6798" name="Google Shape;6798;p7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5"/>
          <p:cNvGrpSpPr/>
          <p:nvPr/>
        </p:nvGrpSpPr>
        <p:grpSpPr>
          <a:xfrm>
            <a:off x="2565994" y="2187015"/>
            <a:ext cx="366293" cy="369974"/>
            <a:chOff x="-41526450" y="3951100"/>
            <a:chExt cx="313500" cy="316650"/>
          </a:xfrm>
        </p:grpSpPr>
        <p:sp>
          <p:nvSpPr>
            <p:cNvPr id="6801" name="Google Shape;6801;p7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5"/>
          <p:cNvGrpSpPr/>
          <p:nvPr/>
        </p:nvGrpSpPr>
        <p:grpSpPr>
          <a:xfrm>
            <a:off x="1331249" y="2681144"/>
            <a:ext cx="339595" cy="371814"/>
            <a:chOff x="-39625900" y="3238300"/>
            <a:chExt cx="290650" cy="318225"/>
          </a:xfrm>
        </p:grpSpPr>
        <p:sp>
          <p:nvSpPr>
            <p:cNvPr id="6805" name="Google Shape;6805;p7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7" name="Google Shape;6807;p75"/>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8" name="Google Shape;6808;p75"/>
          <p:cNvGrpSpPr/>
          <p:nvPr/>
        </p:nvGrpSpPr>
        <p:grpSpPr>
          <a:xfrm>
            <a:off x="1325300" y="3597605"/>
            <a:ext cx="366293" cy="370441"/>
            <a:chOff x="-39647175" y="3972000"/>
            <a:chExt cx="313500" cy="317050"/>
          </a:xfrm>
        </p:grpSpPr>
        <p:sp>
          <p:nvSpPr>
            <p:cNvPr id="6809" name="Google Shape;6809;p7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5"/>
          <p:cNvGrpSpPr/>
          <p:nvPr/>
        </p:nvGrpSpPr>
        <p:grpSpPr>
          <a:xfrm>
            <a:off x="3494427" y="2661603"/>
            <a:ext cx="375495" cy="370879"/>
            <a:chOff x="-37808850" y="3221575"/>
            <a:chExt cx="321375" cy="317425"/>
          </a:xfrm>
        </p:grpSpPr>
        <p:sp>
          <p:nvSpPr>
            <p:cNvPr id="6813" name="Google Shape;6813;p7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75"/>
          <p:cNvGrpSpPr/>
          <p:nvPr/>
        </p:nvGrpSpPr>
        <p:grpSpPr>
          <a:xfrm>
            <a:off x="3503201" y="3183634"/>
            <a:ext cx="372749" cy="241158"/>
            <a:chOff x="-37806500" y="3643030"/>
            <a:chExt cx="319025" cy="206400"/>
          </a:xfrm>
        </p:grpSpPr>
        <p:sp>
          <p:nvSpPr>
            <p:cNvPr id="6816" name="Google Shape;6816;p7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5"/>
          <p:cNvGrpSpPr/>
          <p:nvPr/>
        </p:nvGrpSpPr>
        <p:grpSpPr>
          <a:xfrm>
            <a:off x="3505508" y="3575931"/>
            <a:ext cx="368134" cy="371814"/>
            <a:chOff x="-37804925" y="3953450"/>
            <a:chExt cx="315075" cy="318225"/>
          </a:xfrm>
        </p:grpSpPr>
        <p:sp>
          <p:nvSpPr>
            <p:cNvPr id="6819" name="Google Shape;6819;p7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2" name="Google Shape;6822;p75"/>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3" name="Google Shape;6823;p75"/>
          <p:cNvGrpSpPr/>
          <p:nvPr/>
        </p:nvGrpSpPr>
        <p:grpSpPr>
          <a:xfrm>
            <a:off x="4860977" y="1328538"/>
            <a:ext cx="355663" cy="308725"/>
            <a:chOff x="-28462125" y="3199700"/>
            <a:chExt cx="298550" cy="259150"/>
          </a:xfrm>
        </p:grpSpPr>
        <p:sp>
          <p:nvSpPr>
            <p:cNvPr id="6824" name="Google Shape;6824;p7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5"/>
          <p:cNvGrpSpPr/>
          <p:nvPr/>
        </p:nvGrpSpPr>
        <p:grpSpPr>
          <a:xfrm>
            <a:off x="4861930" y="1763228"/>
            <a:ext cx="353757" cy="352833"/>
            <a:chOff x="-28461325" y="3545475"/>
            <a:chExt cx="296950" cy="296175"/>
          </a:xfrm>
        </p:grpSpPr>
        <p:sp>
          <p:nvSpPr>
            <p:cNvPr id="6828" name="Google Shape;6828;p7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75"/>
          <p:cNvGrpSpPr/>
          <p:nvPr/>
        </p:nvGrpSpPr>
        <p:grpSpPr>
          <a:xfrm>
            <a:off x="4858162" y="2213272"/>
            <a:ext cx="361292" cy="352803"/>
            <a:chOff x="-28463700" y="3914875"/>
            <a:chExt cx="303275" cy="296150"/>
          </a:xfrm>
        </p:grpSpPr>
        <p:sp>
          <p:nvSpPr>
            <p:cNvPr id="6835" name="Google Shape;6835;p7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5"/>
          <p:cNvGrpSpPr/>
          <p:nvPr/>
        </p:nvGrpSpPr>
        <p:grpSpPr>
          <a:xfrm>
            <a:off x="7092947" y="1369355"/>
            <a:ext cx="351880" cy="227092"/>
            <a:chOff x="-26573400" y="3224125"/>
            <a:chExt cx="295375" cy="190625"/>
          </a:xfrm>
        </p:grpSpPr>
        <p:sp>
          <p:nvSpPr>
            <p:cNvPr id="6838" name="Google Shape;6838;p7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75"/>
          <p:cNvGrpSpPr/>
          <p:nvPr/>
        </p:nvGrpSpPr>
        <p:grpSpPr>
          <a:xfrm>
            <a:off x="7092947" y="1763690"/>
            <a:ext cx="351880" cy="351910"/>
            <a:chOff x="-26573400" y="3546250"/>
            <a:chExt cx="295375" cy="295400"/>
          </a:xfrm>
        </p:grpSpPr>
        <p:sp>
          <p:nvSpPr>
            <p:cNvPr id="6841" name="Google Shape;6841;p7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5"/>
          <p:cNvGrpSpPr/>
          <p:nvPr/>
        </p:nvGrpSpPr>
        <p:grpSpPr>
          <a:xfrm>
            <a:off x="7081228" y="2213599"/>
            <a:ext cx="375319" cy="352148"/>
            <a:chOff x="-26583625" y="3917025"/>
            <a:chExt cx="315050" cy="295600"/>
          </a:xfrm>
        </p:grpSpPr>
        <p:sp>
          <p:nvSpPr>
            <p:cNvPr id="6847" name="Google Shape;6847;p7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75"/>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75"/>
          <p:cNvGrpSpPr/>
          <p:nvPr/>
        </p:nvGrpSpPr>
        <p:grpSpPr>
          <a:xfrm>
            <a:off x="5779742" y="3172629"/>
            <a:ext cx="289039" cy="352833"/>
            <a:chOff x="-24694925" y="3518700"/>
            <a:chExt cx="242625" cy="296175"/>
          </a:xfrm>
        </p:grpSpPr>
        <p:sp>
          <p:nvSpPr>
            <p:cNvPr id="6853" name="Google Shape;6853;p7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5"/>
          <p:cNvGrpSpPr/>
          <p:nvPr/>
        </p:nvGrpSpPr>
        <p:grpSpPr>
          <a:xfrm>
            <a:off x="5779280" y="3622657"/>
            <a:ext cx="289962" cy="352833"/>
            <a:chOff x="-24709100" y="3888875"/>
            <a:chExt cx="243400" cy="296175"/>
          </a:xfrm>
        </p:grpSpPr>
        <p:sp>
          <p:nvSpPr>
            <p:cNvPr id="6858" name="Google Shape;6858;p7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75"/>
          <p:cNvGrpSpPr/>
          <p:nvPr/>
        </p:nvGrpSpPr>
        <p:grpSpPr>
          <a:xfrm>
            <a:off x="7979280" y="2695320"/>
            <a:ext cx="356556" cy="349557"/>
            <a:chOff x="-22863675" y="3131775"/>
            <a:chExt cx="299300" cy="293425"/>
          </a:xfrm>
        </p:grpSpPr>
        <p:sp>
          <p:nvSpPr>
            <p:cNvPr id="6862" name="Google Shape;6862;p7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5"/>
          <p:cNvGrpSpPr/>
          <p:nvPr/>
        </p:nvGrpSpPr>
        <p:grpSpPr>
          <a:xfrm>
            <a:off x="5322144" y="1306499"/>
            <a:ext cx="310602" cy="352803"/>
            <a:chOff x="-28069875" y="3175300"/>
            <a:chExt cx="260725" cy="296150"/>
          </a:xfrm>
        </p:grpSpPr>
        <p:sp>
          <p:nvSpPr>
            <p:cNvPr id="6866" name="Google Shape;6866;p7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75"/>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6" name="Google Shape;6876;p75"/>
          <p:cNvGrpSpPr/>
          <p:nvPr/>
        </p:nvGrpSpPr>
        <p:grpSpPr>
          <a:xfrm>
            <a:off x="5363423" y="2213733"/>
            <a:ext cx="228045" cy="351880"/>
            <a:chOff x="-28032075" y="3916450"/>
            <a:chExt cx="191425" cy="295375"/>
          </a:xfrm>
        </p:grpSpPr>
        <p:sp>
          <p:nvSpPr>
            <p:cNvPr id="6877" name="Google Shape;6877;p7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5"/>
          <p:cNvGrpSpPr/>
          <p:nvPr/>
        </p:nvGrpSpPr>
        <p:grpSpPr>
          <a:xfrm>
            <a:off x="7528769" y="1306484"/>
            <a:ext cx="352833" cy="352833"/>
            <a:chOff x="-26201650" y="3176075"/>
            <a:chExt cx="296175" cy="296175"/>
          </a:xfrm>
        </p:grpSpPr>
        <p:sp>
          <p:nvSpPr>
            <p:cNvPr id="6881" name="Google Shape;6881;p7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75"/>
          <p:cNvGrpSpPr/>
          <p:nvPr/>
        </p:nvGrpSpPr>
        <p:grpSpPr>
          <a:xfrm>
            <a:off x="7528293" y="1763705"/>
            <a:ext cx="353786" cy="351880"/>
            <a:chOff x="-26204800" y="3547050"/>
            <a:chExt cx="296975" cy="295375"/>
          </a:xfrm>
        </p:grpSpPr>
        <p:sp>
          <p:nvSpPr>
            <p:cNvPr id="6884" name="Google Shape;6884;p7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75"/>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75"/>
          <p:cNvGrpSpPr/>
          <p:nvPr/>
        </p:nvGrpSpPr>
        <p:grpSpPr>
          <a:xfrm>
            <a:off x="6199548" y="2693683"/>
            <a:ext cx="345328" cy="352833"/>
            <a:chOff x="-24353875" y="3147725"/>
            <a:chExt cx="289875" cy="296175"/>
          </a:xfrm>
        </p:grpSpPr>
        <p:sp>
          <p:nvSpPr>
            <p:cNvPr id="6888" name="Google Shape;6888;p7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75"/>
          <p:cNvGrpSpPr/>
          <p:nvPr/>
        </p:nvGrpSpPr>
        <p:grpSpPr>
          <a:xfrm>
            <a:off x="6207530" y="3173090"/>
            <a:ext cx="329365" cy="351910"/>
            <a:chOff x="-24344425" y="3519475"/>
            <a:chExt cx="276475" cy="295400"/>
          </a:xfrm>
        </p:grpSpPr>
        <p:sp>
          <p:nvSpPr>
            <p:cNvPr id="6891" name="Google Shape;6891;p7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5"/>
          <p:cNvGrpSpPr/>
          <p:nvPr/>
        </p:nvGrpSpPr>
        <p:grpSpPr>
          <a:xfrm>
            <a:off x="6197210" y="3625010"/>
            <a:ext cx="350004" cy="348128"/>
            <a:chOff x="-24353075" y="3891250"/>
            <a:chExt cx="293800" cy="292225"/>
          </a:xfrm>
        </p:grpSpPr>
        <p:sp>
          <p:nvSpPr>
            <p:cNvPr id="6894" name="Google Shape;6894;p7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5"/>
          <p:cNvGrpSpPr/>
          <p:nvPr/>
        </p:nvGrpSpPr>
        <p:grpSpPr>
          <a:xfrm>
            <a:off x="7980681" y="3173313"/>
            <a:ext cx="353757" cy="351463"/>
            <a:chOff x="-22845575" y="3504075"/>
            <a:chExt cx="296950" cy="295025"/>
          </a:xfrm>
        </p:grpSpPr>
        <p:sp>
          <p:nvSpPr>
            <p:cNvPr id="6897" name="Google Shape;6897;p7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5"/>
          <p:cNvGrpSpPr/>
          <p:nvPr/>
        </p:nvGrpSpPr>
        <p:grpSpPr>
          <a:xfrm>
            <a:off x="5773862" y="1306961"/>
            <a:ext cx="299344" cy="351880"/>
            <a:chOff x="-27691025" y="3175300"/>
            <a:chExt cx="251275" cy="295375"/>
          </a:xfrm>
        </p:grpSpPr>
        <p:sp>
          <p:nvSpPr>
            <p:cNvPr id="6900" name="Google Shape;6900;p7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5"/>
          <p:cNvGrpSpPr/>
          <p:nvPr/>
        </p:nvGrpSpPr>
        <p:grpSpPr>
          <a:xfrm>
            <a:off x="5746179" y="1825637"/>
            <a:ext cx="354710" cy="228015"/>
            <a:chOff x="-27721750" y="3598250"/>
            <a:chExt cx="297750" cy="191400"/>
          </a:xfrm>
        </p:grpSpPr>
        <p:sp>
          <p:nvSpPr>
            <p:cNvPr id="6905" name="Google Shape;6905;p7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5"/>
          <p:cNvGrpSpPr/>
          <p:nvPr/>
        </p:nvGrpSpPr>
        <p:grpSpPr>
          <a:xfrm>
            <a:off x="5747579" y="2219183"/>
            <a:ext cx="351910" cy="340980"/>
            <a:chOff x="-27719400" y="3925600"/>
            <a:chExt cx="295400" cy="286225"/>
          </a:xfrm>
        </p:grpSpPr>
        <p:sp>
          <p:nvSpPr>
            <p:cNvPr id="6908" name="Google Shape;6908;p7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75"/>
          <p:cNvGrpSpPr/>
          <p:nvPr/>
        </p:nvGrpSpPr>
        <p:grpSpPr>
          <a:xfrm>
            <a:off x="7968851" y="1306023"/>
            <a:ext cx="353757" cy="353757"/>
            <a:chOff x="-25834600" y="3176875"/>
            <a:chExt cx="296950" cy="296950"/>
          </a:xfrm>
        </p:grpSpPr>
        <p:sp>
          <p:nvSpPr>
            <p:cNvPr id="6911" name="Google Shape;6911;p7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5"/>
          <p:cNvGrpSpPr/>
          <p:nvPr/>
        </p:nvGrpSpPr>
        <p:grpSpPr>
          <a:xfrm>
            <a:off x="7968851" y="1774024"/>
            <a:ext cx="353757" cy="331241"/>
            <a:chOff x="-25834600" y="3564375"/>
            <a:chExt cx="296950" cy="278050"/>
          </a:xfrm>
        </p:grpSpPr>
        <p:sp>
          <p:nvSpPr>
            <p:cNvPr id="6917" name="Google Shape;6917;p7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5"/>
          <p:cNvGrpSpPr/>
          <p:nvPr/>
        </p:nvGrpSpPr>
        <p:grpSpPr>
          <a:xfrm>
            <a:off x="7966974" y="2213376"/>
            <a:ext cx="357509" cy="352595"/>
            <a:chOff x="-25834600" y="3915850"/>
            <a:chExt cx="300100" cy="295975"/>
          </a:xfrm>
        </p:grpSpPr>
        <p:sp>
          <p:nvSpPr>
            <p:cNvPr id="6926" name="Google Shape;6926;p7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5"/>
          <p:cNvGrpSpPr/>
          <p:nvPr/>
        </p:nvGrpSpPr>
        <p:grpSpPr>
          <a:xfrm>
            <a:off x="6702402" y="2694606"/>
            <a:ext cx="228968" cy="350987"/>
            <a:chOff x="-23930925" y="3149300"/>
            <a:chExt cx="192200" cy="294625"/>
          </a:xfrm>
        </p:grpSpPr>
        <p:sp>
          <p:nvSpPr>
            <p:cNvPr id="6930" name="Google Shape;6930;p7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5"/>
          <p:cNvGrpSpPr/>
          <p:nvPr/>
        </p:nvGrpSpPr>
        <p:grpSpPr>
          <a:xfrm>
            <a:off x="6659232" y="3173090"/>
            <a:ext cx="315307" cy="351910"/>
            <a:chOff x="-23962425" y="3519475"/>
            <a:chExt cx="264675" cy="295400"/>
          </a:xfrm>
        </p:grpSpPr>
        <p:sp>
          <p:nvSpPr>
            <p:cNvPr id="6935" name="Google Shape;6935;p7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75"/>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8" name="Google Shape;6938;p75"/>
          <p:cNvGrpSpPr/>
          <p:nvPr/>
        </p:nvGrpSpPr>
        <p:grpSpPr>
          <a:xfrm>
            <a:off x="8037908" y="3623134"/>
            <a:ext cx="239302" cy="351880"/>
            <a:chOff x="-22788075" y="3904625"/>
            <a:chExt cx="200875" cy="295375"/>
          </a:xfrm>
        </p:grpSpPr>
        <p:sp>
          <p:nvSpPr>
            <p:cNvPr id="6939" name="Google Shape;6939;p7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5"/>
          <p:cNvGrpSpPr/>
          <p:nvPr/>
        </p:nvGrpSpPr>
        <p:grpSpPr>
          <a:xfrm>
            <a:off x="6193206" y="1306499"/>
            <a:ext cx="354710" cy="352803"/>
            <a:chOff x="-27351575" y="3175300"/>
            <a:chExt cx="297750" cy="296150"/>
          </a:xfrm>
        </p:grpSpPr>
        <p:sp>
          <p:nvSpPr>
            <p:cNvPr id="6944" name="Google Shape;6944;p7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5"/>
          <p:cNvGrpSpPr/>
          <p:nvPr/>
        </p:nvGrpSpPr>
        <p:grpSpPr>
          <a:xfrm>
            <a:off x="6235914" y="1763109"/>
            <a:ext cx="269293" cy="353072"/>
            <a:chOff x="-27313750" y="3545275"/>
            <a:chExt cx="226050" cy="296375"/>
          </a:xfrm>
        </p:grpSpPr>
        <p:sp>
          <p:nvSpPr>
            <p:cNvPr id="6949" name="Google Shape;6949;p7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5"/>
          <p:cNvGrpSpPr/>
          <p:nvPr/>
        </p:nvGrpSpPr>
        <p:grpSpPr>
          <a:xfrm>
            <a:off x="6193206" y="2211380"/>
            <a:ext cx="354710" cy="356586"/>
            <a:chOff x="-27351575" y="3915650"/>
            <a:chExt cx="297750" cy="299325"/>
          </a:xfrm>
        </p:grpSpPr>
        <p:sp>
          <p:nvSpPr>
            <p:cNvPr id="6953" name="Google Shape;6953;p7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5"/>
          <p:cNvGrpSpPr/>
          <p:nvPr/>
        </p:nvGrpSpPr>
        <p:grpSpPr>
          <a:xfrm>
            <a:off x="4880696" y="2693579"/>
            <a:ext cx="319060" cy="353042"/>
            <a:chOff x="-25445525" y="3175900"/>
            <a:chExt cx="267825" cy="296350"/>
          </a:xfrm>
        </p:grpSpPr>
        <p:sp>
          <p:nvSpPr>
            <p:cNvPr id="6956" name="Google Shape;6956;p7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5"/>
          <p:cNvGrpSpPr/>
          <p:nvPr/>
        </p:nvGrpSpPr>
        <p:grpSpPr>
          <a:xfrm>
            <a:off x="4862410" y="3183902"/>
            <a:ext cx="355633" cy="330288"/>
            <a:chOff x="-25465200" y="3565175"/>
            <a:chExt cx="298525" cy="277250"/>
          </a:xfrm>
        </p:grpSpPr>
        <p:sp>
          <p:nvSpPr>
            <p:cNvPr id="6960" name="Google Shape;6960;p7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5"/>
          <p:cNvGrpSpPr/>
          <p:nvPr/>
        </p:nvGrpSpPr>
        <p:grpSpPr>
          <a:xfrm>
            <a:off x="4861948" y="3623432"/>
            <a:ext cx="356556" cy="351285"/>
            <a:chOff x="-25465200" y="3916150"/>
            <a:chExt cx="299300" cy="294875"/>
          </a:xfrm>
        </p:grpSpPr>
        <p:sp>
          <p:nvSpPr>
            <p:cNvPr id="6963" name="Google Shape;6963;p7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5"/>
          <p:cNvGrpSpPr/>
          <p:nvPr/>
        </p:nvGrpSpPr>
        <p:grpSpPr>
          <a:xfrm>
            <a:off x="7089388" y="2693698"/>
            <a:ext cx="351880" cy="352803"/>
            <a:chOff x="-23615075" y="3148525"/>
            <a:chExt cx="295375" cy="296150"/>
          </a:xfrm>
        </p:grpSpPr>
        <p:sp>
          <p:nvSpPr>
            <p:cNvPr id="6966" name="Google Shape;6966;p7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75"/>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75"/>
          <p:cNvGrpSpPr/>
          <p:nvPr/>
        </p:nvGrpSpPr>
        <p:grpSpPr>
          <a:xfrm>
            <a:off x="7088911" y="3632977"/>
            <a:ext cx="352833" cy="332194"/>
            <a:chOff x="-23615075" y="3906200"/>
            <a:chExt cx="296175" cy="278850"/>
          </a:xfrm>
        </p:grpSpPr>
        <p:sp>
          <p:nvSpPr>
            <p:cNvPr id="6972" name="Google Shape;6972;p7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5" name="Google Shape;6975;p75"/>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6" name="Google Shape;6976;p75"/>
          <p:cNvGrpSpPr/>
          <p:nvPr/>
        </p:nvGrpSpPr>
        <p:grpSpPr>
          <a:xfrm>
            <a:off x="6637880" y="1306618"/>
            <a:ext cx="353757" cy="352565"/>
            <a:chOff x="-26980600" y="3175500"/>
            <a:chExt cx="296950" cy="295950"/>
          </a:xfrm>
        </p:grpSpPr>
        <p:sp>
          <p:nvSpPr>
            <p:cNvPr id="6977" name="Google Shape;6977;p7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75"/>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75"/>
          <p:cNvGrpSpPr/>
          <p:nvPr/>
        </p:nvGrpSpPr>
        <p:grpSpPr>
          <a:xfrm>
            <a:off x="6638357" y="2245154"/>
            <a:ext cx="352803" cy="289039"/>
            <a:chOff x="-26981375" y="3951875"/>
            <a:chExt cx="296150" cy="242625"/>
          </a:xfrm>
        </p:grpSpPr>
        <p:sp>
          <p:nvSpPr>
            <p:cNvPr id="6982" name="Google Shape;6982;p7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5"/>
          <p:cNvGrpSpPr/>
          <p:nvPr/>
        </p:nvGrpSpPr>
        <p:grpSpPr>
          <a:xfrm>
            <a:off x="5303399" y="2692745"/>
            <a:ext cx="351910" cy="354710"/>
            <a:chOff x="-25094250" y="3176075"/>
            <a:chExt cx="295400" cy="297750"/>
          </a:xfrm>
        </p:grpSpPr>
        <p:sp>
          <p:nvSpPr>
            <p:cNvPr id="6986" name="Google Shape;6986;p7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5"/>
          <p:cNvGrpSpPr/>
          <p:nvPr/>
        </p:nvGrpSpPr>
        <p:grpSpPr>
          <a:xfrm>
            <a:off x="5303399" y="3173106"/>
            <a:ext cx="351910" cy="351880"/>
            <a:chOff x="-25094250" y="3547050"/>
            <a:chExt cx="295400" cy="295375"/>
          </a:xfrm>
        </p:grpSpPr>
        <p:sp>
          <p:nvSpPr>
            <p:cNvPr id="6990" name="Google Shape;6990;p7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5" name="Google Shape;6995;p75"/>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6" name="Google Shape;6996;p75"/>
          <p:cNvGrpSpPr/>
          <p:nvPr/>
        </p:nvGrpSpPr>
        <p:grpSpPr>
          <a:xfrm>
            <a:off x="7535476" y="2693698"/>
            <a:ext cx="352803" cy="352803"/>
            <a:chOff x="-23245675" y="3148525"/>
            <a:chExt cx="296150" cy="296150"/>
          </a:xfrm>
        </p:grpSpPr>
        <p:sp>
          <p:nvSpPr>
            <p:cNvPr id="6997" name="Google Shape;6997;p7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0" name="Google Shape;7000;p75"/>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1" name="Google Shape;7001;p75"/>
          <p:cNvGrpSpPr/>
          <p:nvPr/>
        </p:nvGrpSpPr>
        <p:grpSpPr>
          <a:xfrm>
            <a:off x="7535938" y="3622672"/>
            <a:ext cx="351880" cy="352803"/>
            <a:chOff x="-23244900" y="3888100"/>
            <a:chExt cx="295375" cy="296150"/>
          </a:xfrm>
        </p:grpSpPr>
        <p:sp>
          <p:nvSpPr>
            <p:cNvPr id="7002" name="Google Shape;7002;p7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75"/>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5"/>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015" name="Google Shape;7015;p75"/>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19"/>
        <p:cNvGrpSpPr/>
        <p:nvPr/>
      </p:nvGrpSpPr>
      <p:grpSpPr>
        <a:xfrm>
          <a:off x="0" y="0"/>
          <a:ext cx="0" cy="0"/>
          <a:chOff x="0" y="0"/>
          <a:chExt cx="0" cy="0"/>
        </a:xfrm>
      </p:grpSpPr>
      <p:sp>
        <p:nvSpPr>
          <p:cNvPr id="7020" name="Google Shape;7020;p76"/>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1" name="Google Shape;7021;p76"/>
          <p:cNvGrpSpPr/>
          <p:nvPr/>
        </p:nvGrpSpPr>
        <p:grpSpPr>
          <a:xfrm>
            <a:off x="850004" y="1823018"/>
            <a:ext cx="367261" cy="367261"/>
            <a:chOff x="-65145700" y="3727425"/>
            <a:chExt cx="317425" cy="317425"/>
          </a:xfrm>
        </p:grpSpPr>
        <p:sp>
          <p:nvSpPr>
            <p:cNvPr id="7022" name="Google Shape;7022;p7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6"/>
          <p:cNvGrpSpPr/>
          <p:nvPr/>
        </p:nvGrpSpPr>
        <p:grpSpPr>
          <a:xfrm>
            <a:off x="853201" y="2251933"/>
            <a:ext cx="360868" cy="367261"/>
            <a:chOff x="-65144125" y="4094450"/>
            <a:chExt cx="311900" cy="317425"/>
          </a:xfrm>
        </p:grpSpPr>
        <p:sp>
          <p:nvSpPr>
            <p:cNvPr id="7025" name="Google Shape;7025;p7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76"/>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76"/>
          <p:cNvGrpSpPr/>
          <p:nvPr/>
        </p:nvGrpSpPr>
        <p:grpSpPr>
          <a:xfrm>
            <a:off x="3056770" y="1822628"/>
            <a:ext cx="370645" cy="368042"/>
            <a:chOff x="-63250675" y="3744075"/>
            <a:chExt cx="320350" cy="318100"/>
          </a:xfrm>
        </p:grpSpPr>
        <p:sp>
          <p:nvSpPr>
            <p:cNvPr id="7030" name="Google Shape;7030;p7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76"/>
          <p:cNvGrpSpPr/>
          <p:nvPr/>
        </p:nvGrpSpPr>
        <p:grpSpPr>
          <a:xfrm>
            <a:off x="3058462" y="2251933"/>
            <a:ext cx="367261" cy="367261"/>
            <a:chOff x="-63250675" y="4110200"/>
            <a:chExt cx="317425" cy="317425"/>
          </a:xfrm>
        </p:grpSpPr>
        <p:sp>
          <p:nvSpPr>
            <p:cNvPr id="7034" name="Google Shape;7034;p7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6"/>
          <p:cNvGrpSpPr/>
          <p:nvPr/>
        </p:nvGrpSpPr>
        <p:grpSpPr>
          <a:xfrm>
            <a:off x="1737509" y="2749028"/>
            <a:ext cx="359075" cy="358844"/>
            <a:chOff x="-61351725" y="3372400"/>
            <a:chExt cx="310350" cy="310150"/>
          </a:xfrm>
        </p:grpSpPr>
        <p:sp>
          <p:nvSpPr>
            <p:cNvPr id="7044" name="Google Shape;7044;p7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6"/>
          <p:cNvGrpSpPr/>
          <p:nvPr/>
        </p:nvGrpSpPr>
        <p:grpSpPr>
          <a:xfrm>
            <a:off x="1733864" y="3212084"/>
            <a:ext cx="366364" cy="333534"/>
            <a:chOff x="-61354875" y="3751050"/>
            <a:chExt cx="316650" cy="288275"/>
          </a:xfrm>
        </p:grpSpPr>
        <p:sp>
          <p:nvSpPr>
            <p:cNvPr id="7048" name="Google Shape;7048;p7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6"/>
          <p:cNvGrpSpPr/>
          <p:nvPr/>
        </p:nvGrpSpPr>
        <p:grpSpPr>
          <a:xfrm>
            <a:off x="1733864" y="3653724"/>
            <a:ext cx="366364" cy="367290"/>
            <a:chOff x="-61354875" y="4101525"/>
            <a:chExt cx="316650" cy="317450"/>
          </a:xfrm>
        </p:grpSpPr>
        <p:sp>
          <p:nvSpPr>
            <p:cNvPr id="7052" name="Google Shape;7052;p7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76"/>
          <p:cNvGrpSpPr/>
          <p:nvPr/>
        </p:nvGrpSpPr>
        <p:grpSpPr>
          <a:xfrm>
            <a:off x="3950299" y="2745600"/>
            <a:ext cx="368157" cy="365699"/>
            <a:chOff x="-59470075" y="3308975"/>
            <a:chExt cx="318200" cy="316075"/>
          </a:xfrm>
        </p:grpSpPr>
        <p:sp>
          <p:nvSpPr>
            <p:cNvPr id="7055" name="Google Shape;7055;p7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6"/>
          <p:cNvGrpSpPr/>
          <p:nvPr/>
        </p:nvGrpSpPr>
        <p:grpSpPr>
          <a:xfrm>
            <a:off x="1295729" y="1381305"/>
            <a:ext cx="367261" cy="364686"/>
            <a:chOff x="-64781025" y="3361050"/>
            <a:chExt cx="317425" cy="315200"/>
          </a:xfrm>
        </p:grpSpPr>
        <p:sp>
          <p:nvSpPr>
            <p:cNvPr id="7065" name="Google Shape;7065;p7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9" name="Google Shape;7069;p76"/>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6"/>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6"/>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2" name="Google Shape;7072;p76"/>
          <p:cNvGrpSpPr/>
          <p:nvPr/>
        </p:nvGrpSpPr>
        <p:grpSpPr>
          <a:xfrm>
            <a:off x="3500129" y="1822744"/>
            <a:ext cx="382765" cy="367810"/>
            <a:chOff x="-62890750" y="3747425"/>
            <a:chExt cx="330825" cy="317900"/>
          </a:xfrm>
        </p:grpSpPr>
        <p:sp>
          <p:nvSpPr>
            <p:cNvPr id="7073" name="Google Shape;7073;p7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6"/>
          <p:cNvGrpSpPr/>
          <p:nvPr/>
        </p:nvGrpSpPr>
        <p:grpSpPr>
          <a:xfrm>
            <a:off x="3507881" y="2252381"/>
            <a:ext cx="367261" cy="366364"/>
            <a:chOff x="-62884425" y="4111775"/>
            <a:chExt cx="317425" cy="316650"/>
          </a:xfrm>
        </p:grpSpPr>
        <p:sp>
          <p:nvSpPr>
            <p:cNvPr id="7088" name="Google Shape;7088;p7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6"/>
          <p:cNvGrpSpPr/>
          <p:nvPr/>
        </p:nvGrpSpPr>
        <p:grpSpPr>
          <a:xfrm>
            <a:off x="2180515" y="2748450"/>
            <a:ext cx="365438" cy="360001"/>
            <a:chOff x="-60991775" y="3376900"/>
            <a:chExt cx="315850" cy="311150"/>
          </a:xfrm>
        </p:grpSpPr>
        <p:sp>
          <p:nvSpPr>
            <p:cNvPr id="7091" name="Google Shape;7091;p7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6"/>
          <p:cNvGrpSpPr/>
          <p:nvPr/>
        </p:nvGrpSpPr>
        <p:grpSpPr>
          <a:xfrm>
            <a:off x="2180052" y="3199314"/>
            <a:ext cx="366364" cy="359075"/>
            <a:chOff x="-60988625" y="3740800"/>
            <a:chExt cx="316650" cy="310350"/>
          </a:xfrm>
        </p:grpSpPr>
        <p:sp>
          <p:nvSpPr>
            <p:cNvPr id="7095" name="Google Shape;7095;p7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6"/>
          <p:cNvGrpSpPr/>
          <p:nvPr/>
        </p:nvGrpSpPr>
        <p:grpSpPr>
          <a:xfrm>
            <a:off x="2180052" y="3654765"/>
            <a:ext cx="366364" cy="365207"/>
            <a:chOff x="-60987850" y="4100950"/>
            <a:chExt cx="316650" cy="315650"/>
          </a:xfrm>
        </p:grpSpPr>
        <p:sp>
          <p:nvSpPr>
            <p:cNvPr id="7099" name="Google Shape;7099;p7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6"/>
          <p:cNvGrpSpPr/>
          <p:nvPr/>
        </p:nvGrpSpPr>
        <p:grpSpPr>
          <a:xfrm>
            <a:off x="3949836" y="3200225"/>
            <a:ext cx="369083" cy="357253"/>
            <a:chOff x="-59447250" y="3706150"/>
            <a:chExt cx="319000" cy="308775"/>
          </a:xfrm>
        </p:grpSpPr>
        <p:sp>
          <p:nvSpPr>
            <p:cNvPr id="7105" name="Google Shape;7105;p7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6"/>
          <p:cNvGrpSpPr/>
          <p:nvPr/>
        </p:nvGrpSpPr>
        <p:grpSpPr>
          <a:xfrm>
            <a:off x="1738564" y="1381536"/>
            <a:ext cx="368186" cy="364224"/>
            <a:chOff x="-64406125" y="3362225"/>
            <a:chExt cx="318225" cy="314800"/>
          </a:xfrm>
        </p:grpSpPr>
        <p:sp>
          <p:nvSpPr>
            <p:cNvPr id="7110" name="Google Shape;7110;p7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2" name="Google Shape;7112;p76"/>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3" name="Google Shape;7113;p76"/>
          <p:cNvGrpSpPr/>
          <p:nvPr/>
        </p:nvGrpSpPr>
        <p:grpSpPr>
          <a:xfrm>
            <a:off x="1739027" y="2252381"/>
            <a:ext cx="367261" cy="366364"/>
            <a:chOff x="-64410850" y="4094450"/>
            <a:chExt cx="317425" cy="316650"/>
          </a:xfrm>
        </p:grpSpPr>
        <p:sp>
          <p:nvSpPr>
            <p:cNvPr id="7114" name="Google Shape;7114;p7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7" name="Google Shape;7117;p76"/>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8" name="Google Shape;7118;p76"/>
          <p:cNvGrpSpPr/>
          <p:nvPr/>
        </p:nvGrpSpPr>
        <p:grpSpPr>
          <a:xfrm>
            <a:off x="3960575" y="1822454"/>
            <a:ext cx="365467" cy="368389"/>
            <a:chOff x="-62516625" y="3743175"/>
            <a:chExt cx="315875" cy="318400"/>
          </a:xfrm>
        </p:grpSpPr>
        <p:sp>
          <p:nvSpPr>
            <p:cNvPr id="7119" name="Google Shape;7119;p7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6"/>
          <p:cNvGrpSpPr/>
          <p:nvPr/>
        </p:nvGrpSpPr>
        <p:grpSpPr>
          <a:xfrm>
            <a:off x="3967415" y="2272426"/>
            <a:ext cx="351786" cy="326274"/>
            <a:chOff x="-62511900" y="4129100"/>
            <a:chExt cx="304050" cy="282000"/>
          </a:xfrm>
        </p:grpSpPr>
        <p:sp>
          <p:nvSpPr>
            <p:cNvPr id="7122" name="Google Shape;7122;p7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6"/>
          <p:cNvGrpSpPr/>
          <p:nvPr/>
        </p:nvGrpSpPr>
        <p:grpSpPr>
          <a:xfrm>
            <a:off x="2645537" y="2744820"/>
            <a:ext cx="310770" cy="367261"/>
            <a:chOff x="-60597975" y="3367475"/>
            <a:chExt cx="268600" cy="317425"/>
          </a:xfrm>
        </p:grpSpPr>
        <p:sp>
          <p:nvSpPr>
            <p:cNvPr id="7128" name="Google Shape;7128;p7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76"/>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4" name="Google Shape;7134;p76"/>
          <p:cNvGrpSpPr/>
          <p:nvPr/>
        </p:nvGrpSpPr>
        <p:grpSpPr>
          <a:xfrm>
            <a:off x="2617740" y="3706136"/>
            <a:ext cx="366364" cy="262465"/>
            <a:chOff x="-60621600" y="4145650"/>
            <a:chExt cx="316650" cy="226850"/>
          </a:xfrm>
        </p:grpSpPr>
        <p:sp>
          <p:nvSpPr>
            <p:cNvPr id="7135" name="Google Shape;7135;p7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6"/>
          <p:cNvGrpSpPr/>
          <p:nvPr/>
        </p:nvGrpSpPr>
        <p:grpSpPr>
          <a:xfrm>
            <a:off x="3954392" y="3654635"/>
            <a:ext cx="359972" cy="365467"/>
            <a:chOff x="-59400775" y="4084200"/>
            <a:chExt cx="311125" cy="315875"/>
          </a:xfrm>
        </p:grpSpPr>
        <p:sp>
          <p:nvSpPr>
            <p:cNvPr id="7139" name="Google Shape;7139;p7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6"/>
          <p:cNvGrpSpPr/>
          <p:nvPr/>
        </p:nvGrpSpPr>
        <p:grpSpPr>
          <a:xfrm>
            <a:off x="2178486" y="1380466"/>
            <a:ext cx="365438" cy="366364"/>
            <a:chOff x="-64044600" y="3360375"/>
            <a:chExt cx="315850" cy="316650"/>
          </a:xfrm>
        </p:grpSpPr>
        <p:sp>
          <p:nvSpPr>
            <p:cNvPr id="7146" name="Google Shape;7146;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6"/>
          <p:cNvGrpSpPr/>
          <p:nvPr/>
        </p:nvGrpSpPr>
        <p:grpSpPr>
          <a:xfrm>
            <a:off x="2204909" y="1823018"/>
            <a:ext cx="312592" cy="367261"/>
            <a:chOff x="-64022550" y="3727425"/>
            <a:chExt cx="270175" cy="317425"/>
          </a:xfrm>
        </p:grpSpPr>
        <p:sp>
          <p:nvSpPr>
            <p:cNvPr id="7150" name="Google Shape;7150;p7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6"/>
          <p:cNvGrpSpPr/>
          <p:nvPr/>
        </p:nvGrpSpPr>
        <p:grpSpPr>
          <a:xfrm>
            <a:off x="2229047" y="2251918"/>
            <a:ext cx="264317" cy="367290"/>
            <a:chOff x="-64001300" y="4093650"/>
            <a:chExt cx="228450" cy="317450"/>
          </a:xfrm>
        </p:grpSpPr>
        <p:sp>
          <p:nvSpPr>
            <p:cNvPr id="7154" name="Google Shape;7154;p7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6"/>
          <p:cNvGrpSpPr/>
          <p:nvPr/>
        </p:nvGrpSpPr>
        <p:grpSpPr>
          <a:xfrm>
            <a:off x="848051" y="2745210"/>
            <a:ext cx="359972" cy="366480"/>
            <a:chOff x="-62148800" y="3377700"/>
            <a:chExt cx="311125" cy="316750"/>
          </a:xfrm>
        </p:grpSpPr>
        <p:sp>
          <p:nvSpPr>
            <p:cNvPr id="7159" name="Google Shape;7159;p7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6"/>
          <p:cNvGrpSpPr/>
          <p:nvPr/>
        </p:nvGrpSpPr>
        <p:grpSpPr>
          <a:xfrm>
            <a:off x="843958" y="3195207"/>
            <a:ext cx="368157" cy="367290"/>
            <a:chOff x="-62154300" y="3743950"/>
            <a:chExt cx="318200" cy="317450"/>
          </a:xfrm>
        </p:grpSpPr>
        <p:sp>
          <p:nvSpPr>
            <p:cNvPr id="7162" name="Google Shape;7162;p7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76"/>
          <p:cNvGrpSpPr/>
          <p:nvPr/>
        </p:nvGrpSpPr>
        <p:grpSpPr>
          <a:xfrm>
            <a:off x="843944" y="3654187"/>
            <a:ext cx="368186" cy="366364"/>
            <a:chOff x="-62151950" y="4111775"/>
            <a:chExt cx="318225" cy="316650"/>
          </a:xfrm>
        </p:grpSpPr>
        <p:sp>
          <p:nvSpPr>
            <p:cNvPr id="7165" name="Google Shape;7165;p7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6"/>
          <p:cNvGrpSpPr/>
          <p:nvPr/>
        </p:nvGrpSpPr>
        <p:grpSpPr>
          <a:xfrm>
            <a:off x="3062568" y="2744733"/>
            <a:ext cx="368157" cy="367434"/>
            <a:chOff x="-60254550" y="3367325"/>
            <a:chExt cx="318200" cy="317575"/>
          </a:xfrm>
        </p:grpSpPr>
        <p:sp>
          <p:nvSpPr>
            <p:cNvPr id="7170" name="Google Shape;7170;p7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6"/>
          <p:cNvGrpSpPr/>
          <p:nvPr/>
        </p:nvGrpSpPr>
        <p:grpSpPr>
          <a:xfrm>
            <a:off x="3063465" y="3195727"/>
            <a:ext cx="366364" cy="366248"/>
            <a:chOff x="-60255350" y="3733825"/>
            <a:chExt cx="316650" cy="316550"/>
          </a:xfrm>
        </p:grpSpPr>
        <p:sp>
          <p:nvSpPr>
            <p:cNvPr id="7175" name="Google Shape;7175;p7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6"/>
          <p:cNvGrpSpPr/>
          <p:nvPr/>
        </p:nvGrpSpPr>
        <p:grpSpPr>
          <a:xfrm>
            <a:off x="3091262" y="3654635"/>
            <a:ext cx="310770" cy="365467"/>
            <a:chOff x="-60232500" y="4101525"/>
            <a:chExt cx="268600" cy="315875"/>
          </a:xfrm>
        </p:grpSpPr>
        <p:sp>
          <p:nvSpPr>
            <p:cNvPr id="7183" name="Google Shape;7183;p7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5" name="Google Shape;7185;p76"/>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6" name="Google Shape;7186;p76"/>
          <p:cNvGrpSpPr/>
          <p:nvPr/>
        </p:nvGrpSpPr>
        <p:grpSpPr>
          <a:xfrm>
            <a:off x="2624262" y="1380466"/>
            <a:ext cx="368186" cy="366364"/>
            <a:chOff x="-63679950" y="3360375"/>
            <a:chExt cx="318225" cy="316650"/>
          </a:xfrm>
        </p:grpSpPr>
        <p:sp>
          <p:nvSpPr>
            <p:cNvPr id="7187" name="Google Shape;7187;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1" name="Google Shape;7191;p76"/>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76"/>
          <p:cNvGrpSpPr/>
          <p:nvPr/>
        </p:nvGrpSpPr>
        <p:grpSpPr>
          <a:xfrm>
            <a:off x="2622889" y="2251803"/>
            <a:ext cx="370934" cy="367521"/>
            <a:chOff x="-63679950" y="4093450"/>
            <a:chExt cx="320600" cy="317650"/>
          </a:xfrm>
        </p:grpSpPr>
        <p:sp>
          <p:nvSpPr>
            <p:cNvPr id="7193" name="Google Shape;7193;p7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6"/>
          <p:cNvGrpSpPr/>
          <p:nvPr/>
        </p:nvGrpSpPr>
        <p:grpSpPr>
          <a:xfrm>
            <a:off x="1283006" y="2744805"/>
            <a:ext cx="366364" cy="367290"/>
            <a:chOff x="-61784125" y="3377700"/>
            <a:chExt cx="316650" cy="317450"/>
          </a:xfrm>
        </p:grpSpPr>
        <p:sp>
          <p:nvSpPr>
            <p:cNvPr id="7197" name="Google Shape;7197;p7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6"/>
          <p:cNvGrpSpPr/>
          <p:nvPr/>
        </p:nvGrpSpPr>
        <p:grpSpPr>
          <a:xfrm>
            <a:off x="1283006" y="3195207"/>
            <a:ext cx="366364" cy="367290"/>
            <a:chOff x="-61783350" y="3743950"/>
            <a:chExt cx="316650" cy="317450"/>
          </a:xfrm>
        </p:grpSpPr>
        <p:sp>
          <p:nvSpPr>
            <p:cNvPr id="7205" name="Google Shape;7205;p7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76"/>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6"/>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6"/>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0" name="Google Shape;7210;p76"/>
          <p:cNvGrpSpPr/>
          <p:nvPr/>
        </p:nvGrpSpPr>
        <p:grpSpPr>
          <a:xfrm>
            <a:off x="3504430" y="3655040"/>
            <a:ext cx="369112" cy="364657"/>
            <a:chOff x="-59869425" y="4102225"/>
            <a:chExt cx="319025" cy="315175"/>
          </a:xfrm>
        </p:grpSpPr>
        <p:sp>
          <p:nvSpPr>
            <p:cNvPr id="7211" name="Google Shape;7211;p7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6"/>
          <p:cNvGrpSpPr/>
          <p:nvPr/>
        </p:nvGrpSpPr>
        <p:grpSpPr>
          <a:xfrm>
            <a:off x="2623233" y="4123862"/>
            <a:ext cx="366364" cy="365467"/>
            <a:chOff x="-59029025" y="3711650"/>
            <a:chExt cx="316650" cy="315875"/>
          </a:xfrm>
        </p:grpSpPr>
        <p:sp>
          <p:nvSpPr>
            <p:cNvPr id="7216" name="Google Shape;7216;p7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6"/>
          <p:cNvGrpSpPr/>
          <p:nvPr/>
        </p:nvGrpSpPr>
        <p:grpSpPr>
          <a:xfrm>
            <a:off x="4859311" y="1379917"/>
            <a:ext cx="351940" cy="348188"/>
            <a:chOff x="581525" y="3254850"/>
            <a:chExt cx="297750" cy="294575"/>
          </a:xfrm>
        </p:grpSpPr>
        <p:sp>
          <p:nvSpPr>
            <p:cNvPr id="7224" name="Google Shape;7224;p7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6"/>
          <p:cNvGrpSpPr/>
          <p:nvPr/>
        </p:nvGrpSpPr>
        <p:grpSpPr>
          <a:xfrm>
            <a:off x="4858380" y="1818853"/>
            <a:ext cx="353802" cy="351497"/>
            <a:chOff x="580725" y="3617925"/>
            <a:chExt cx="299325" cy="297375"/>
          </a:xfrm>
        </p:grpSpPr>
        <p:sp>
          <p:nvSpPr>
            <p:cNvPr id="7228" name="Google Shape;7228;p7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6"/>
          <p:cNvGrpSpPr/>
          <p:nvPr/>
        </p:nvGrpSpPr>
        <p:grpSpPr>
          <a:xfrm>
            <a:off x="4860242" y="2266043"/>
            <a:ext cx="350079" cy="350079"/>
            <a:chOff x="583100" y="3982600"/>
            <a:chExt cx="296175" cy="296175"/>
          </a:xfrm>
        </p:grpSpPr>
        <p:sp>
          <p:nvSpPr>
            <p:cNvPr id="7234" name="Google Shape;7234;p7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6"/>
          <p:cNvGrpSpPr/>
          <p:nvPr/>
        </p:nvGrpSpPr>
        <p:grpSpPr>
          <a:xfrm>
            <a:off x="7092856" y="1379667"/>
            <a:ext cx="307231" cy="348690"/>
            <a:chOff x="2423775" y="3226875"/>
            <a:chExt cx="259925" cy="295000"/>
          </a:xfrm>
        </p:grpSpPr>
        <p:sp>
          <p:nvSpPr>
            <p:cNvPr id="7242" name="Google Shape;7242;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6"/>
          <p:cNvGrpSpPr/>
          <p:nvPr/>
        </p:nvGrpSpPr>
        <p:grpSpPr>
          <a:xfrm>
            <a:off x="7070043" y="1820952"/>
            <a:ext cx="352857" cy="347301"/>
            <a:chOff x="2404875" y="3592725"/>
            <a:chExt cx="298525" cy="293825"/>
          </a:xfrm>
        </p:grpSpPr>
        <p:sp>
          <p:nvSpPr>
            <p:cNvPr id="7246" name="Google Shape;7246;p7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6"/>
          <p:cNvGrpSpPr/>
          <p:nvPr/>
        </p:nvGrpSpPr>
        <p:grpSpPr>
          <a:xfrm>
            <a:off x="7070974" y="2266517"/>
            <a:ext cx="350995" cy="349133"/>
            <a:chOff x="2404875" y="3955825"/>
            <a:chExt cx="296950" cy="295375"/>
          </a:xfrm>
        </p:grpSpPr>
        <p:sp>
          <p:nvSpPr>
            <p:cNvPr id="7250" name="Google Shape;7250;p7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76"/>
          <p:cNvGrpSpPr/>
          <p:nvPr/>
        </p:nvGrpSpPr>
        <p:grpSpPr>
          <a:xfrm>
            <a:off x="5764954" y="2730711"/>
            <a:ext cx="349163" cy="350079"/>
            <a:chOff x="4263650" y="3235150"/>
            <a:chExt cx="295400" cy="296175"/>
          </a:xfrm>
        </p:grpSpPr>
        <p:sp>
          <p:nvSpPr>
            <p:cNvPr id="7255" name="Google Shape;7255;p7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76"/>
          <p:cNvGrpSpPr/>
          <p:nvPr/>
        </p:nvGrpSpPr>
        <p:grpSpPr>
          <a:xfrm>
            <a:off x="5762634" y="3189872"/>
            <a:ext cx="353802" cy="327739"/>
            <a:chOff x="4266025" y="3609275"/>
            <a:chExt cx="299325" cy="277275"/>
          </a:xfrm>
        </p:grpSpPr>
        <p:sp>
          <p:nvSpPr>
            <p:cNvPr id="7261" name="Google Shape;7261;p7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6"/>
          <p:cNvGrpSpPr/>
          <p:nvPr/>
        </p:nvGrpSpPr>
        <p:grpSpPr>
          <a:xfrm>
            <a:off x="5763092" y="3655259"/>
            <a:ext cx="352886" cy="349133"/>
            <a:chOff x="4263650" y="3963700"/>
            <a:chExt cx="298550" cy="295375"/>
          </a:xfrm>
        </p:grpSpPr>
        <p:sp>
          <p:nvSpPr>
            <p:cNvPr id="7264" name="Google Shape;7264;p7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6"/>
          <p:cNvGrpSpPr/>
          <p:nvPr/>
        </p:nvGrpSpPr>
        <p:grpSpPr>
          <a:xfrm>
            <a:off x="8041429" y="2730711"/>
            <a:ext cx="226264" cy="350079"/>
            <a:chOff x="6164975" y="3211525"/>
            <a:chExt cx="191425" cy="296175"/>
          </a:xfrm>
        </p:grpSpPr>
        <p:sp>
          <p:nvSpPr>
            <p:cNvPr id="7272" name="Google Shape;7272;p7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6"/>
          <p:cNvGrpSpPr/>
          <p:nvPr/>
        </p:nvGrpSpPr>
        <p:grpSpPr>
          <a:xfrm>
            <a:off x="5303466" y="1378987"/>
            <a:ext cx="352886" cy="350049"/>
            <a:chOff x="946175" y="3253275"/>
            <a:chExt cx="298550" cy="296150"/>
          </a:xfrm>
        </p:grpSpPr>
        <p:sp>
          <p:nvSpPr>
            <p:cNvPr id="7280" name="Google Shape;7280;p7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6"/>
          <p:cNvGrpSpPr/>
          <p:nvPr/>
        </p:nvGrpSpPr>
        <p:grpSpPr>
          <a:xfrm>
            <a:off x="5304397" y="1820951"/>
            <a:ext cx="351024" cy="347301"/>
            <a:chOff x="946175" y="3619500"/>
            <a:chExt cx="296975" cy="293825"/>
          </a:xfrm>
        </p:grpSpPr>
        <p:sp>
          <p:nvSpPr>
            <p:cNvPr id="7286" name="Google Shape;7286;p7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6"/>
          <p:cNvGrpSpPr/>
          <p:nvPr/>
        </p:nvGrpSpPr>
        <p:grpSpPr>
          <a:xfrm>
            <a:off x="5303939" y="2265585"/>
            <a:ext cx="351940" cy="350995"/>
            <a:chOff x="944600" y="3981825"/>
            <a:chExt cx="297750" cy="296950"/>
          </a:xfrm>
        </p:grpSpPr>
        <p:sp>
          <p:nvSpPr>
            <p:cNvPr id="7293" name="Google Shape;7293;p7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6"/>
          <p:cNvGrpSpPr/>
          <p:nvPr/>
        </p:nvGrpSpPr>
        <p:grpSpPr>
          <a:xfrm>
            <a:off x="7520875" y="1379445"/>
            <a:ext cx="350079" cy="349133"/>
            <a:chOff x="2768750" y="3227275"/>
            <a:chExt cx="296175" cy="295375"/>
          </a:xfrm>
        </p:grpSpPr>
        <p:sp>
          <p:nvSpPr>
            <p:cNvPr id="7298" name="Google Shape;7298;p7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6"/>
          <p:cNvGrpSpPr/>
          <p:nvPr/>
        </p:nvGrpSpPr>
        <p:grpSpPr>
          <a:xfrm>
            <a:off x="7541826" y="1820317"/>
            <a:ext cx="308177" cy="348572"/>
            <a:chOff x="2786075" y="3591800"/>
            <a:chExt cx="260725" cy="294900"/>
          </a:xfrm>
        </p:grpSpPr>
        <p:sp>
          <p:nvSpPr>
            <p:cNvPr id="7307" name="Google Shape;7307;p7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6"/>
          <p:cNvGrpSpPr/>
          <p:nvPr/>
        </p:nvGrpSpPr>
        <p:grpSpPr>
          <a:xfrm>
            <a:off x="7582324" y="2266044"/>
            <a:ext cx="227180" cy="350079"/>
            <a:chOff x="2819150" y="3955025"/>
            <a:chExt cx="192200" cy="296175"/>
          </a:xfrm>
        </p:grpSpPr>
        <p:sp>
          <p:nvSpPr>
            <p:cNvPr id="7313" name="Google Shape;7313;p7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6"/>
          <p:cNvGrpSpPr/>
          <p:nvPr/>
        </p:nvGrpSpPr>
        <p:grpSpPr>
          <a:xfrm>
            <a:off x="6206097" y="2731642"/>
            <a:ext cx="349133" cy="348217"/>
            <a:chOff x="4629125" y="3235150"/>
            <a:chExt cx="295375" cy="294600"/>
          </a:xfrm>
        </p:grpSpPr>
        <p:sp>
          <p:nvSpPr>
            <p:cNvPr id="7318" name="Google Shape;7318;p7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6"/>
          <p:cNvGrpSpPr/>
          <p:nvPr/>
        </p:nvGrpSpPr>
        <p:grpSpPr>
          <a:xfrm>
            <a:off x="6206082" y="3179175"/>
            <a:ext cx="349163" cy="349133"/>
            <a:chOff x="4628325" y="3599825"/>
            <a:chExt cx="295400" cy="295375"/>
          </a:xfrm>
        </p:grpSpPr>
        <p:sp>
          <p:nvSpPr>
            <p:cNvPr id="7324" name="Google Shape;7324;p7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6"/>
          <p:cNvGrpSpPr/>
          <p:nvPr/>
        </p:nvGrpSpPr>
        <p:grpSpPr>
          <a:xfrm>
            <a:off x="6227033" y="3654786"/>
            <a:ext cx="307261" cy="350079"/>
            <a:chOff x="4645650" y="3962900"/>
            <a:chExt cx="259950" cy="296175"/>
          </a:xfrm>
        </p:grpSpPr>
        <p:sp>
          <p:nvSpPr>
            <p:cNvPr id="7337" name="Google Shape;7337;p7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6"/>
          <p:cNvGrpSpPr/>
          <p:nvPr/>
        </p:nvGrpSpPr>
        <p:grpSpPr>
          <a:xfrm>
            <a:off x="7979994" y="3179648"/>
            <a:ext cx="349133" cy="348188"/>
            <a:chOff x="6143725" y="3582500"/>
            <a:chExt cx="295375" cy="294575"/>
          </a:xfrm>
        </p:grpSpPr>
        <p:sp>
          <p:nvSpPr>
            <p:cNvPr id="7344" name="Google Shape;7344;p7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6"/>
          <p:cNvGrpSpPr/>
          <p:nvPr/>
        </p:nvGrpSpPr>
        <p:grpSpPr>
          <a:xfrm>
            <a:off x="5748820" y="1378987"/>
            <a:ext cx="350995" cy="350049"/>
            <a:chOff x="1310075" y="3253275"/>
            <a:chExt cx="296950" cy="296150"/>
          </a:xfrm>
        </p:grpSpPr>
        <p:sp>
          <p:nvSpPr>
            <p:cNvPr id="7352" name="Google Shape;7352;p7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5" name="Google Shape;7355;p76"/>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6" name="Google Shape;7356;p76"/>
          <p:cNvGrpSpPr/>
          <p:nvPr/>
        </p:nvGrpSpPr>
        <p:grpSpPr>
          <a:xfrm>
            <a:off x="5748347" y="2265246"/>
            <a:ext cx="351941" cy="351675"/>
            <a:chOff x="1310075" y="3980250"/>
            <a:chExt cx="297750" cy="297525"/>
          </a:xfrm>
        </p:grpSpPr>
        <p:sp>
          <p:nvSpPr>
            <p:cNvPr id="7357" name="Google Shape;7357;p7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6"/>
          <p:cNvGrpSpPr/>
          <p:nvPr/>
        </p:nvGrpSpPr>
        <p:grpSpPr>
          <a:xfrm>
            <a:off x="8013136" y="1379445"/>
            <a:ext cx="266305" cy="349133"/>
            <a:chOff x="3167275" y="3227275"/>
            <a:chExt cx="225300" cy="295375"/>
          </a:xfrm>
        </p:grpSpPr>
        <p:sp>
          <p:nvSpPr>
            <p:cNvPr id="7362" name="Google Shape;7362;p7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76"/>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76"/>
          <p:cNvGrpSpPr/>
          <p:nvPr/>
        </p:nvGrpSpPr>
        <p:grpSpPr>
          <a:xfrm>
            <a:off x="7970318" y="2266502"/>
            <a:ext cx="351940" cy="349163"/>
            <a:chOff x="3133425" y="3955025"/>
            <a:chExt cx="297750" cy="295400"/>
          </a:xfrm>
        </p:grpSpPr>
        <p:sp>
          <p:nvSpPr>
            <p:cNvPr id="7369" name="Google Shape;7369;p7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6"/>
          <p:cNvGrpSpPr/>
          <p:nvPr/>
        </p:nvGrpSpPr>
        <p:grpSpPr>
          <a:xfrm>
            <a:off x="6650491" y="2730090"/>
            <a:ext cx="350079" cy="351320"/>
            <a:chOff x="4991425" y="3234750"/>
            <a:chExt cx="296175" cy="297225"/>
          </a:xfrm>
        </p:grpSpPr>
        <p:sp>
          <p:nvSpPr>
            <p:cNvPr id="7373" name="Google Shape;7373;p7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6"/>
          <p:cNvGrpSpPr/>
          <p:nvPr/>
        </p:nvGrpSpPr>
        <p:grpSpPr>
          <a:xfrm>
            <a:off x="6650491" y="3199653"/>
            <a:ext cx="350079" cy="308177"/>
            <a:chOff x="4991425" y="3617150"/>
            <a:chExt cx="296175" cy="260725"/>
          </a:xfrm>
        </p:grpSpPr>
        <p:sp>
          <p:nvSpPr>
            <p:cNvPr id="7380" name="Google Shape;7380;p7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6"/>
          <p:cNvGrpSpPr/>
          <p:nvPr/>
        </p:nvGrpSpPr>
        <p:grpSpPr>
          <a:xfrm>
            <a:off x="6727764" y="3655244"/>
            <a:ext cx="195532" cy="349163"/>
            <a:chOff x="5056800" y="3962900"/>
            <a:chExt cx="165425" cy="295400"/>
          </a:xfrm>
        </p:grpSpPr>
        <p:sp>
          <p:nvSpPr>
            <p:cNvPr id="7388" name="Google Shape;7388;p7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6"/>
          <p:cNvGrpSpPr/>
          <p:nvPr/>
        </p:nvGrpSpPr>
        <p:grpSpPr>
          <a:xfrm>
            <a:off x="7979062" y="3655260"/>
            <a:ext cx="350995" cy="349133"/>
            <a:chOff x="6168925" y="3936925"/>
            <a:chExt cx="296950" cy="295375"/>
          </a:xfrm>
        </p:grpSpPr>
        <p:sp>
          <p:nvSpPr>
            <p:cNvPr id="7392" name="Google Shape;7392;p7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6"/>
          <p:cNvGrpSpPr/>
          <p:nvPr/>
        </p:nvGrpSpPr>
        <p:grpSpPr>
          <a:xfrm>
            <a:off x="6192781" y="1372332"/>
            <a:ext cx="348188" cy="349133"/>
            <a:chOff x="1674750" y="3254050"/>
            <a:chExt cx="294575" cy="295375"/>
          </a:xfrm>
        </p:grpSpPr>
        <p:sp>
          <p:nvSpPr>
            <p:cNvPr id="7399" name="Google Shape;7399;p7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6"/>
          <p:cNvGrpSpPr/>
          <p:nvPr/>
        </p:nvGrpSpPr>
        <p:grpSpPr>
          <a:xfrm>
            <a:off x="6207177" y="1820035"/>
            <a:ext cx="319347" cy="349133"/>
            <a:chOff x="1687350" y="3618725"/>
            <a:chExt cx="270175" cy="295375"/>
          </a:xfrm>
        </p:grpSpPr>
        <p:sp>
          <p:nvSpPr>
            <p:cNvPr id="7403" name="Google Shape;7403;p7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6"/>
          <p:cNvGrpSpPr/>
          <p:nvPr/>
        </p:nvGrpSpPr>
        <p:grpSpPr>
          <a:xfrm>
            <a:off x="6190880" y="2266516"/>
            <a:ext cx="351940" cy="349133"/>
            <a:chOff x="1672375" y="3982600"/>
            <a:chExt cx="297750" cy="295375"/>
          </a:xfrm>
        </p:grpSpPr>
        <p:sp>
          <p:nvSpPr>
            <p:cNvPr id="7407" name="Google Shape;7407;p7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6"/>
          <p:cNvGrpSpPr/>
          <p:nvPr/>
        </p:nvGrpSpPr>
        <p:grpSpPr>
          <a:xfrm>
            <a:off x="4882872" y="2730711"/>
            <a:ext cx="350079" cy="350079"/>
            <a:chOff x="3497300" y="3227275"/>
            <a:chExt cx="296175" cy="296175"/>
          </a:xfrm>
        </p:grpSpPr>
        <p:sp>
          <p:nvSpPr>
            <p:cNvPr id="7411" name="Google Shape;7411;p7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6"/>
          <p:cNvGrpSpPr/>
          <p:nvPr/>
        </p:nvGrpSpPr>
        <p:grpSpPr>
          <a:xfrm>
            <a:off x="4883345" y="3180106"/>
            <a:ext cx="349133" cy="347272"/>
            <a:chOff x="3497300" y="3591950"/>
            <a:chExt cx="295375" cy="293800"/>
          </a:xfrm>
        </p:grpSpPr>
        <p:sp>
          <p:nvSpPr>
            <p:cNvPr id="7420" name="Google Shape;7420;p7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6"/>
          <p:cNvGrpSpPr/>
          <p:nvPr/>
        </p:nvGrpSpPr>
        <p:grpSpPr>
          <a:xfrm>
            <a:off x="4883345" y="3655244"/>
            <a:ext cx="349133" cy="349163"/>
            <a:chOff x="3497300" y="3955025"/>
            <a:chExt cx="295375" cy="295400"/>
          </a:xfrm>
        </p:grpSpPr>
        <p:sp>
          <p:nvSpPr>
            <p:cNvPr id="7429" name="Google Shape;7429;p7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76"/>
          <p:cNvGrpSpPr/>
          <p:nvPr/>
        </p:nvGrpSpPr>
        <p:grpSpPr>
          <a:xfrm>
            <a:off x="7107917" y="2731435"/>
            <a:ext cx="327739" cy="348631"/>
            <a:chOff x="5364750" y="3235150"/>
            <a:chExt cx="277275" cy="294950"/>
          </a:xfrm>
        </p:grpSpPr>
        <p:sp>
          <p:nvSpPr>
            <p:cNvPr id="7433" name="Google Shape;7433;p7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6"/>
          <p:cNvGrpSpPr/>
          <p:nvPr/>
        </p:nvGrpSpPr>
        <p:grpSpPr>
          <a:xfrm>
            <a:off x="7096274" y="3177771"/>
            <a:ext cx="351024" cy="351941"/>
            <a:chOff x="5355300" y="3598250"/>
            <a:chExt cx="296975" cy="297750"/>
          </a:xfrm>
        </p:grpSpPr>
        <p:sp>
          <p:nvSpPr>
            <p:cNvPr id="7442" name="Google Shape;7442;p7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6"/>
          <p:cNvGrpSpPr/>
          <p:nvPr/>
        </p:nvGrpSpPr>
        <p:grpSpPr>
          <a:xfrm>
            <a:off x="7100470" y="3716693"/>
            <a:ext cx="342632" cy="226264"/>
            <a:chOff x="5358450" y="4015675"/>
            <a:chExt cx="289875" cy="191425"/>
          </a:xfrm>
        </p:grpSpPr>
        <p:sp>
          <p:nvSpPr>
            <p:cNvPr id="7451" name="Google Shape;7451;p7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6"/>
          <p:cNvGrpSpPr/>
          <p:nvPr/>
        </p:nvGrpSpPr>
        <p:grpSpPr>
          <a:xfrm>
            <a:off x="6226953" y="4099224"/>
            <a:ext cx="351024" cy="325464"/>
            <a:chOff x="6543825" y="3202075"/>
            <a:chExt cx="296975" cy="275350"/>
          </a:xfrm>
        </p:grpSpPr>
        <p:sp>
          <p:nvSpPr>
            <p:cNvPr id="7456" name="Google Shape;7456;p7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6"/>
          <p:cNvGrpSpPr/>
          <p:nvPr/>
        </p:nvGrpSpPr>
        <p:grpSpPr>
          <a:xfrm>
            <a:off x="6633934" y="1378972"/>
            <a:ext cx="350079" cy="350079"/>
            <a:chOff x="2037825" y="3254050"/>
            <a:chExt cx="296175" cy="296175"/>
          </a:xfrm>
        </p:grpSpPr>
        <p:sp>
          <p:nvSpPr>
            <p:cNvPr id="7464" name="Google Shape;7464;p7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6"/>
          <p:cNvGrpSpPr/>
          <p:nvPr/>
        </p:nvGrpSpPr>
        <p:grpSpPr>
          <a:xfrm>
            <a:off x="6632072" y="1820139"/>
            <a:ext cx="353802" cy="348926"/>
            <a:chOff x="2034675" y="3617925"/>
            <a:chExt cx="299325" cy="295200"/>
          </a:xfrm>
        </p:grpSpPr>
        <p:sp>
          <p:nvSpPr>
            <p:cNvPr id="7471" name="Google Shape;7471;p7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6"/>
          <p:cNvGrpSpPr/>
          <p:nvPr/>
        </p:nvGrpSpPr>
        <p:grpSpPr>
          <a:xfrm>
            <a:off x="6633934" y="2266516"/>
            <a:ext cx="350079" cy="349133"/>
            <a:chOff x="2037825" y="3981825"/>
            <a:chExt cx="296175" cy="295375"/>
          </a:xfrm>
        </p:grpSpPr>
        <p:sp>
          <p:nvSpPr>
            <p:cNvPr id="7477" name="Google Shape;7477;p7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6"/>
          <p:cNvGrpSpPr/>
          <p:nvPr/>
        </p:nvGrpSpPr>
        <p:grpSpPr>
          <a:xfrm>
            <a:off x="5318952" y="2762832"/>
            <a:ext cx="350079" cy="285837"/>
            <a:chOff x="3860400" y="3254050"/>
            <a:chExt cx="296175" cy="241825"/>
          </a:xfrm>
        </p:grpSpPr>
        <p:sp>
          <p:nvSpPr>
            <p:cNvPr id="7481" name="Google Shape;7481;p7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6"/>
          <p:cNvGrpSpPr/>
          <p:nvPr/>
        </p:nvGrpSpPr>
        <p:grpSpPr>
          <a:xfrm>
            <a:off x="5318479" y="3178702"/>
            <a:ext cx="351024" cy="350079"/>
            <a:chOff x="3859600" y="3591950"/>
            <a:chExt cx="296975" cy="296175"/>
          </a:xfrm>
        </p:grpSpPr>
        <p:sp>
          <p:nvSpPr>
            <p:cNvPr id="7489" name="Google Shape;7489;p7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6"/>
          <p:cNvGrpSpPr/>
          <p:nvPr/>
        </p:nvGrpSpPr>
        <p:grpSpPr>
          <a:xfrm>
            <a:off x="5318952" y="3654786"/>
            <a:ext cx="350079" cy="350079"/>
            <a:chOff x="3860400" y="3955025"/>
            <a:chExt cx="296175" cy="296175"/>
          </a:xfrm>
        </p:grpSpPr>
        <p:sp>
          <p:nvSpPr>
            <p:cNvPr id="7493" name="Google Shape;7493;p7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6"/>
          <p:cNvGrpSpPr/>
          <p:nvPr/>
        </p:nvGrpSpPr>
        <p:grpSpPr>
          <a:xfrm>
            <a:off x="7534167" y="2731184"/>
            <a:ext cx="355664" cy="349133"/>
            <a:chOff x="5716825" y="3235950"/>
            <a:chExt cx="300900" cy="295375"/>
          </a:xfrm>
        </p:grpSpPr>
        <p:sp>
          <p:nvSpPr>
            <p:cNvPr id="7499" name="Google Shape;7499;p7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6"/>
          <p:cNvGrpSpPr/>
          <p:nvPr/>
        </p:nvGrpSpPr>
        <p:grpSpPr>
          <a:xfrm>
            <a:off x="7547199" y="3189872"/>
            <a:ext cx="329601" cy="327739"/>
            <a:chOff x="5727850" y="3609275"/>
            <a:chExt cx="278850" cy="277275"/>
          </a:xfrm>
        </p:grpSpPr>
        <p:sp>
          <p:nvSpPr>
            <p:cNvPr id="7504" name="Google Shape;7504;p7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6"/>
          <p:cNvGrpSpPr/>
          <p:nvPr/>
        </p:nvGrpSpPr>
        <p:grpSpPr>
          <a:xfrm>
            <a:off x="7558383" y="3655259"/>
            <a:ext cx="307231" cy="349133"/>
            <a:chOff x="5736525" y="3963700"/>
            <a:chExt cx="259925" cy="295375"/>
          </a:xfrm>
        </p:grpSpPr>
        <p:sp>
          <p:nvSpPr>
            <p:cNvPr id="7510" name="Google Shape;7510;p7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6"/>
          <p:cNvGrpSpPr/>
          <p:nvPr/>
        </p:nvGrpSpPr>
        <p:grpSpPr>
          <a:xfrm>
            <a:off x="6649963" y="4104585"/>
            <a:ext cx="351024" cy="350079"/>
            <a:chOff x="6553275" y="3604550"/>
            <a:chExt cx="296975" cy="296175"/>
          </a:xfrm>
        </p:grpSpPr>
        <p:sp>
          <p:nvSpPr>
            <p:cNvPr id="7518" name="Google Shape;7518;p7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4" name="Google Shape;7524;p76"/>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525" name="Google Shape;7525;p76"/>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29"/>
        <p:cNvGrpSpPr/>
        <p:nvPr/>
      </p:nvGrpSpPr>
      <p:grpSpPr>
        <a:xfrm>
          <a:off x="0" y="0"/>
          <a:ext cx="0" cy="0"/>
          <a:chOff x="0" y="0"/>
          <a:chExt cx="0" cy="0"/>
        </a:xfrm>
      </p:grpSpPr>
      <p:grpSp>
        <p:nvGrpSpPr>
          <p:cNvPr id="7530" name="Google Shape;7530;p77"/>
          <p:cNvGrpSpPr/>
          <p:nvPr/>
        </p:nvGrpSpPr>
        <p:grpSpPr>
          <a:xfrm>
            <a:off x="877057" y="1380546"/>
            <a:ext cx="294401" cy="353645"/>
            <a:chOff x="-35814600" y="3202075"/>
            <a:chExt cx="242625" cy="291450"/>
          </a:xfrm>
        </p:grpSpPr>
        <p:sp>
          <p:nvSpPr>
            <p:cNvPr id="7531" name="Google Shape;7531;p7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7"/>
          <p:cNvGrpSpPr/>
          <p:nvPr/>
        </p:nvGrpSpPr>
        <p:grpSpPr>
          <a:xfrm>
            <a:off x="847435" y="1821466"/>
            <a:ext cx="353645" cy="353888"/>
            <a:chOff x="-35839800" y="3561025"/>
            <a:chExt cx="291450" cy="291650"/>
          </a:xfrm>
        </p:grpSpPr>
        <p:sp>
          <p:nvSpPr>
            <p:cNvPr id="7539" name="Google Shape;7539;p7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6" name="Google Shape;7546;p77"/>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7" name="Google Shape;7547;p77"/>
          <p:cNvGrpSpPr/>
          <p:nvPr/>
        </p:nvGrpSpPr>
        <p:grpSpPr>
          <a:xfrm>
            <a:off x="3084980" y="1380546"/>
            <a:ext cx="353645" cy="353645"/>
            <a:chOff x="-34003850" y="3227275"/>
            <a:chExt cx="291450" cy="291450"/>
          </a:xfrm>
        </p:grpSpPr>
        <p:sp>
          <p:nvSpPr>
            <p:cNvPr id="7548" name="Google Shape;7548;p7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7"/>
          <p:cNvGrpSpPr/>
          <p:nvPr/>
        </p:nvGrpSpPr>
        <p:grpSpPr>
          <a:xfrm>
            <a:off x="3084510" y="1821238"/>
            <a:ext cx="354586" cy="354343"/>
            <a:chOff x="-34004625" y="3585850"/>
            <a:chExt cx="292225" cy="292025"/>
          </a:xfrm>
        </p:grpSpPr>
        <p:sp>
          <p:nvSpPr>
            <p:cNvPr id="7554" name="Google Shape;7554;p7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7"/>
          <p:cNvGrpSpPr/>
          <p:nvPr/>
        </p:nvGrpSpPr>
        <p:grpSpPr>
          <a:xfrm>
            <a:off x="3084025" y="2256439"/>
            <a:ext cx="355557" cy="354616"/>
            <a:chOff x="-34005425" y="3945575"/>
            <a:chExt cx="293025" cy="292250"/>
          </a:xfrm>
        </p:grpSpPr>
        <p:sp>
          <p:nvSpPr>
            <p:cNvPr id="7560" name="Google Shape;7560;p7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7"/>
          <p:cNvGrpSpPr/>
          <p:nvPr/>
        </p:nvGrpSpPr>
        <p:grpSpPr>
          <a:xfrm>
            <a:off x="1731124" y="2729615"/>
            <a:ext cx="358408" cy="355557"/>
            <a:chOff x="-32174975" y="3192625"/>
            <a:chExt cx="295375" cy="293025"/>
          </a:xfrm>
        </p:grpSpPr>
        <p:sp>
          <p:nvSpPr>
            <p:cNvPr id="7564" name="Google Shape;7564;p7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8" name="Google Shape;7568;p77"/>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7"/>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0" name="Google Shape;7570;p77"/>
          <p:cNvGrpSpPr/>
          <p:nvPr/>
        </p:nvGrpSpPr>
        <p:grpSpPr>
          <a:xfrm>
            <a:off x="3970274" y="2730570"/>
            <a:ext cx="354586" cy="353645"/>
            <a:chOff x="-30345325" y="3184750"/>
            <a:chExt cx="292225" cy="291450"/>
          </a:xfrm>
        </p:grpSpPr>
        <p:sp>
          <p:nvSpPr>
            <p:cNvPr id="7571" name="Google Shape;7571;p7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7"/>
          <p:cNvGrpSpPr/>
          <p:nvPr/>
        </p:nvGrpSpPr>
        <p:grpSpPr>
          <a:xfrm>
            <a:off x="1295026" y="1380546"/>
            <a:ext cx="353645" cy="353645"/>
            <a:chOff x="-35481425" y="3202075"/>
            <a:chExt cx="291450" cy="291450"/>
          </a:xfrm>
        </p:grpSpPr>
        <p:sp>
          <p:nvSpPr>
            <p:cNvPr id="7577" name="Google Shape;7577;p7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7"/>
          <p:cNvGrpSpPr/>
          <p:nvPr/>
        </p:nvGrpSpPr>
        <p:grpSpPr>
          <a:xfrm>
            <a:off x="1294556" y="1822072"/>
            <a:ext cx="354586" cy="352675"/>
            <a:chOff x="-35482200" y="3561225"/>
            <a:chExt cx="292225" cy="290650"/>
          </a:xfrm>
        </p:grpSpPr>
        <p:sp>
          <p:nvSpPr>
            <p:cNvPr id="7585" name="Google Shape;7585;p7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7"/>
          <p:cNvGrpSpPr/>
          <p:nvPr/>
        </p:nvGrpSpPr>
        <p:grpSpPr>
          <a:xfrm>
            <a:off x="1295026" y="2256940"/>
            <a:ext cx="353645" cy="353615"/>
            <a:chOff x="-35481425" y="3919600"/>
            <a:chExt cx="291450" cy="291425"/>
          </a:xfrm>
        </p:grpSpPr>
        <p:sp>
          <p:nvSpPr>
            <p:cNvPr id="7589" name="Google Shape;7589;p7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7"/>
          <p:cNvGrpSpPr/>
          <p:nvPr/>
        </p:nvGrpSpPr>
        <p:grpSpPr>
          <a:xfrm>
            <a:off x="3530661" y="1381031"/>
            <a:ext cx="357468" cy="352675"/>
            <a:chOff x="-33645475" y="3228075"/>
            <a:chExt cx="294600" cy="290650"/>
          </a:xfrm>
        </p:grpSpPr>
        <p:sp>
          <p:nvSpPr>
            <p:cNvPr id="7598" name="Google Shape;7598;p7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7"/>
          <p:cNvGrpSpPr/>
          <p:nvPr/>
        </p:nvGrpSpPr>
        <p:grpSpPr>
          <a:xfrm>
            <a:off x="3531631" y="1821116"/>
            <a:ext cx="355526" cy="354586"/>
            <a:chOff x="-33646250" y="3586425"/>
            <a:chExt cx="293000" cy="292225"/>
          </a:xfrm>
        </p:grpSpPr>
        <p:sp>
          <p:nvSpPr>
            <p:cNvPr id="7606" name="Google Shape;7606;p7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7"/>
          <p:cNvGrpSpPr/>
          <p:nvPr/>
        </p:nvGrpSpPr>
        <p:grpSpPr>
          <a:xfrm>
            <a:off x="3532101" y="2255969"/>
            <a:ext cx="354586" cy="355557"/>
            <a:chOff x="-33645475" y="3944800"/>
            <a:chExt cx="292225" cy="293025"/>
          </a:xfrm>
        </p:grpSpPr>
        <p:sp>
          <p:nvSpPr>
            <p:cNvPr id="7609" name="Google Shape;7609;p7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7"/>
          <p:cNvGrpSpPr/>
          <p:nvPr/>
        </p:nvGrpSpPr>
        <p:grpSpPr>
          <a:xfrm>
            <a:off x="2185320" y="2729706"/>
            <a:ext cx="352675" cy="355375"/>
            <a:chOff x="-31809525" y="3192625"/>
            <a:chExt cx="290650" cy="292875"/>
          </a:xfrm>
        </p:grpSpPr>
        <p:sp>
          <p:nvSpPr>
            <p:cNvPr id="7620" name="Google Shape;7620;p7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7"/>
          <p:cNvGrpSpPr/>
          <p:nvPr/>
        </p:nvGrpSpPr>
        <p:grpSpPr>
          <a:xfrm>
            <a:off x="2184835" y="3200258"/>
            <a:ext cx="353645" cy="355557"/>
            <a:chOff x="-31811100" y="3550975"/>
            <a:chExt cx="291450" cy="293025"/>
          </a:xfrm>
        </p:grpSpPr>
        <p:sp>
          <p:nvSpPr>
            <p:cNvPr id="7625" name="Google Shape;7625;p7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7"/>
          <p:cNvGrpSpPr/>
          <p:nvPr/>
        </p:nvGrpSpPr>
        <p:grpSpPr>
          <a:xfrm>
            <a:off x="2178631" y="3664562"/>
            <a:ext cx="366052" cy="356831"/>
            <a:chOff x="-31817400" y="3910025"/>
            <a:chExt cx="301675" cy="294075"/>
          </a:xfrm>
        </p:grpSpPr>
        <p:sp>
          <p:nvSpPr>
            <p:cNvPr id="7633" name="Google Shape;7633;p7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7"/>
          <p:cNvGrpSpPr/>
          <p:nvPr/>
        </p:nvGrpSpPr>
        <p:grpSpPr>
          <a:xfrm>
            <a:off x="3970259" y="3200743"/>
            <a:ext cx="354616" cy="354586"/>
            <a:chOff x="-30354000" y="3569100"/>
            <a:chExt cx="292250" cy="292225"/>
          </a:xfrm>
        </p:grpSpPr>
        <p:sp>
          <p:nvSpPr>
            <p:cNvPr id="7637" name="Google Shape;7637;p7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7"/>
          <p:cNvGrpSpPr/>
          <p:nvPr/>
        </p:nvGrpSpPr>
        <p:grpSpPr>
          <a:xfrm>
            <a:off x="1748837" y="1380546"/>
            <a:ext cx="342148" cy="353645"/>
            <a:chOff x="-35118325" y="3202075"/>
            <a:chExt cx="281975" cy="291450"/>
          </a:xfrm>
        </p:grpSpPr>
        <p:sp>
          <p:nvSpPr>
            <p:cNvPr id="7644" name="Google Shape;7644;p7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7"/>
          <p:cNvGrpSpPr/>
          <p:nvPr/>
        </p:nvGrpSpPr>
        <p:grpSpPr>
          <a:xfrm>
            <a:off x="1742618" y="1821799"/>
            <a:ext cx="354586" cy="353221"/>
            <a:chOff x="-35123050" y="3561225"/>
            <a:chExt cx="292225" cy="291100"/>
          </a:xfrm>
        </p:grpSpPr>
        <p:sp>
          <p:nvSpPr>
            <p:cNvPr id="7649" name="Google Shape;7649;p7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7"/>
          <p:cNvGrpSpPr/>
          <p:nvPr/>
        </p:nvGrpSpPr>
        <p:grpSpPr>
          <a:xfrm>
            <a:off x="1784677" y="2256940"/>
            <a:ext cx="270467" cy="353615"/>
            <a:chOff x="-35089175" y="3919600"/>
            <a:chExt cx="222900" cy="291425"/>
          </a:xfrm>
        </p:grpSpPr>
        <p:sp>
          <p:nvSpPr>
            <p:cNvPr id="7652" name="Google Shape;7652;p7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7"/>
          <p:cNvGrpSpPr/>
          <p:nvPr/>
        </p:nvGrpSpPr>
        <p:grpSpPr>
          <a:xfrm>
            <a:off x="3981673" y="1380303"/>
            <a:ext cx="336445" cy="354131"/>
            <a:chOff x="-33277650" y="3226875"/>
            <a:chExt cx="277275" cy="291850"/>
          </a:xfrm>
        </p:grpSpPr>
        <p:sp>
          <p:nvSpPr>
            <p:cNvPr id="7655" name="Google Shape;7655;p7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7"/>
          <p:cNvGrpSpPr/>
          <p:nvPr/>
        </p:nvGrpSpPr>
        <p:grpSpPr>
          <a:xfrm>
            <a:off x="3973073" y="1821587"/>
            <a:ext cx="353645" cy="353645"/>
            <a:chOff x="-33286325" y="3586425"/>
            <a:chExt cx="291450" cy="291450"/>
          </a:xfrm>
        </p:grpSpPr>
        <p:sp>
          <p:nvSpPr>
            <p:cNvPr id="7663" name="Google Shape;7663;p7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7"/>
          <p:cNvGrpSpPr/>
          <p:nvPr/>
        </p:nvGrpSpPr>
        <p:grpSpPr>
          <a:xfrm>
            <a:off x="3973073" y="2255969"/>
            <a:ext cx="353645" cy="355557"/>
            <a:chOff x="-33286325" y="3944800"/>
            <a:chExt cx="291450" cy="293025"/>
          </a:xfrm>
        </p:grpSpPr>
        <p:sp>
          <p:nvSpPr>
            <p:cNvPr id="7669" name="Google Shape;7669;p7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7"/>
          <p:cNvGrpSpPr/>
          <p:nvPr/>
        </p:nvGrpSpPr>
        <p:grpSpPr>
          <a:xfrm>
            <a:off x="2631470" y="2729129"/>
            <a:ext cx="353645" cy="356527"/>
            <a:chOff x="-31452725" y="3191825"/>
            <a:chExt cx="291450" cy="293825"/>
          </a:xfrm>
        </p:grpSpPr>
        <p:sp>
          <p:nvSpPr>
            <p:cNvPr id="7674" name="Google Shape;7674;p7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7"/>
          <p:cNvGrpSpPr/>
          <p:nvPr/>
        </p:nvGrpSpPr>
        <p:grpSpPr>
          <a:xfrm>
            <a:off x="2631000" y="3200744"/>
            <a:ext cx="354586" cy="354586"/>
            <a:chOff x="-31452725" y="3551775"/>
            <a:chExt cx="292225" cy="292225"/>
          </a:xfrm>
        </p:grpSpPr>
        <p:sp>
          <p:nvSpPr>
            <p:cNvPr id="7679" name="Google Shape;7679;p7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7"/>
          <p:cNvGrpSpPr/>
          <p:nvPr/>
        </p:nvGrpSpPr>
        <p:grpSpPr>
          <a:xfrm>
            <a:off x="2629559" y="3664729"/>
            <a:ext cx="357468" cy="356497"/>
            <a:chOff x="-31455100" y="3909350"/>
            <a:chExt cx="294600" cy="293800"/>
          </a:xfrm>
        </p:grpSpPr>
        <p:sp>
          <p:nvSpPr>
            <p:cNvPr id="7684" name="Google Shape;7684;p7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7"/>
          <p:cNvGrpSpPr/>
          <p:nvPr/>
        </p:nvGrpSpPr>
        <p:grpSpPr>
          <a:xfrm>
            <a:off x="3970744" y="3665684"/>
            <a:ext cx="353645" cy="354586"/>
            <a:chOff x="-30345325" y="3918800"/>
            <a:chExt cx="291450" cy="292225"/>
          </a:xfrm>
        </p:grpSpPr>
        <p:sp>
          <p:nvSpPr>
            <p:cNvPr id="7687" name="Google Shape;7687;p7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7"/>
          <p:cNvGrpSpPr/>
          <p:nvPr/>
        </p:nvGrpSpPr>
        <p:grpSpPr>
          <a:xfrm>
            <a:off x="2200736" y="1380546"/>
            <a:ext cx="332593" cy="353645"/>
            <a:chOff x="-34755225" y="3202075"/>
            <a:chExt cx="274100" cy="291450"/>
          </a:xfrm>
        </p:grpSpPr>
        <p:sp>
          <p:nvSpPr>
            <p:cNvPr id="7693" name="Google Shape;7693;p7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7"/>
          <p:cNvGrpSpPr/>
          <p:nvPr/>
        </p:nvGrpSpPr>
        <p:grpSpPr>
          <a:xfrm>
            <a:off x="2190209" y="1821587"/>
            <a:ext cx="353645" cy="353645"/>
            <a:chOff x="-34763900" y="3561225"/>
            <a:chExt cx="291450" cy="291450"/>
          </a:xfrm>
        </p:grpSpPr>
        <p:sp>
          <p:nvSpPr>
            <p:cNvPr id="7701" name="Google Shape;7701;p7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4" name="Google Shape;7704;p77"/>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5" name="Google Shape;7705;p77"/>
          <p:cNvGrpSpPr/>
          <p:nvPr/>
        </p:nvGrpSpPr>
        <p:grpSpPr>
          <a:xfrm>
            <a:off x="845106" y="2730099"/>
            <a:ext cx="354586" cy="354586"/>
            <a:chOff x="-32927950" y="3227275"/>
            <a:chExt cx="292225" cy="292225"/>
          </a:xfrm>
        </p:grpSpPr>
        <p:sp>
          <p:nvSpPr>
            <p:cNvPr id="7706" name="Google Shape;7706;p7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7"/>
          <p:cNvGrpSpPr/>
          <p:nvPr/>
        </p:nvGrpSpPr>
        <p:grpSpPr>
          <a:xfrm>
            <a:off x="844621" y="3201213"/>
            <a:ext cx="355557" cy="353645"/>
            <a:chOff x="-32927950" y="3586425"/>
            <a:chExt cx="293025" cy="291450"/>
          </a:xfrm>
        </p:grpSpPr>
        <p:sp>
          <p:nvSpPr>
            <p:cNvPr id="7712" name="Google Shape;7712;p7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7"/>
          <p:cNvGrpSpPr/>
          <p:nvPr/>
        </p:nvGrpSpPr>
        <p:grpSpPr>
          <a:xfrm>
            <a:off x="845106" y="3665198"/>
            <a:ext cx="354586" cy="355557"/>
            <a:chOff x="-32927950" y="3944800"/>
            <a:chExt cx="292225" cy="293025"/>
          </a:xfrm>
        </p:grpSpPr>
        <p:sp>
          <p:nvSpPr>
            <p:cNvPr id="7718" name="Google Shape;7718;p7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7"/>
          <p:cNvGrpSpPr/>
          <p:nvPr/>
        </p:nvGrpSpPr>
        <p:grpSpPr>
          <a:xfrm>
            <a:off x="3073898" y="2730449"/>
            <a:ext cx="354586" cy="353888"/>
            <a:chOff x="-31094350" y="3194000"/>
            <a:chExt cx="292225" cy="291650"/>
          </a:xfrm>
        </p:grpSpPr>
        <p:sp>
          <p:nvSpPr>
            <p:cNvPr id="7728" name="Google Shape;7728;p7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77"/>
          <p:cNvGrpSpPr/>
          <p:nvPr/>
        </p:nvGrpSpPr>
        <p:grpSpPr>
          <a:xfrm>
            <a:off x="3074368" y="3200941"/>
            <a:ext cx="353645" cy="354191"/>
            <a:chOff x="-31093575" y="3552550"/>
            <a:chExt cx="291450" cy="291900"/>
          </a:xfrm>
        </p:grpSpPr>
        <p:sp>
          <p:nvSpPr>
            <p:cNvPr id="7737" name="Google Shape;7737;p7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7"/>
          <p:cNvGrpSpPr/>
          <p:nvPr/>
        </p:nvGrpSpPr>
        <p:grpSpPr>
          <a:xfrm>
            <a:off x="3074368" y="3666169"/>
            <a:ext cx="353645" cy="353615"/>
            <a:chOff x="-31093575" y="3911725"/>
            <a:chExt cx="291450" cy="291425"/>
          </a:xfrm>
        </p:grpSpPr>
        <p:sp>
          <p:nvSpPr>
            <p:cNvPr id="7742" name="Google Shape;7742;p7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7"/>
          <p:cNvGrpSpPr/>
          <p:nvPr/>
        </p:nvGrpSpPr>
        <p:grpSpPr>
          <a:xfrm>
            <a:off x="2183798" y="4123136"/>
            <a:ext cx="356497" cy="354586"/>
            <a:chOff x="-29946000" y="3183175"/>
            <a:chExt cx="293800" cy="292225"/>
          </a:xfrm>
        </p:grpSpPr>
        <p:sp>
          <p:nvSpPr>
            <p:cNvPr id="7745" name="Google Shape;7745;p7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7"/>
          <p:cNvGrpSpPr/>
          <p:nvPr/>
        </p:nvGrpSpPr>
        <p:grpSpPr>
          <a:xfrm>
            <a:off x="2628330" y="1380289"/>
            <a:ext cx="358408" cy="354161"/>
            <a:chOff x="-34408675" y="3202075"/>
            <a:chExt cx="295375" cy="291875"/>
          </a:xfrm>
        </p:grpSpPr>
        <p:sp>
          <p:nvSpPr>
            <p:cNvPr id="7752" name="Google Shape;7752;p7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7"/>
          <p:cNvGrpSpPr/>
          <p:nvPr/>
        </p:nvGrpSpPr>
        <p:grpSpPr>
          <a:xfrm>
            <a:off x="2630241" y="1820283"/>
            <a:ext cx="354586" cy="356254"/>
            <a:chOff x="-34405525" y="3558075"/>
            <a:chExt cx="292225" cy="293600"/>
          </a:xfrm>
        </p:grpSpPr>
        <p:sp>
          <p:nvSpPr>
            <p:cNvPr id="7757" name="Google Shape;7757;p7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7"/>
          <p:cNvGrpSpPr/>
          <p:nvPr/>
        </p:nvGrpSpPr>
        <p:grpSpPr>
          <a:xfrm>
            <a:off x="2629755" y="2256940"/>
            <a:ext cx="355557" cy="353615"/>
            <a:chOff x="-34406325" y="3919600"/>
            <a:chExt cx="293025" cy="291425"/>
          </a:xfrm>
        </p:grpSpPr>
        <p:sp>
          <p:nvSpPr>
            <p:cNvPr id="7761" name="Google Shape;7761;p7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7"/>
          <p:cNvGrpSpPr/>
          <p:nvPr/>
        </p:nvGrpSpPr>
        <p:grpSpPr>
          <a:xfrm>
            <a:off x="1293653" y="2736303"/>
            <a:ext cx="353645" cy="342179"/>
            <a:chOff x="-32568800" y="3232000"/>
            <a:chExt cx="291450" cy="282000"/>
          </a:xfrm>
        </p:grpSpPr>
        <p:sp>
          <p:nvSpPr>
            <p:cNvPr id="7769" name="Google Shape;7769;p7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7"/>
          <p:cNvGrpSpPr/>
          <p:nvPr/>
        </p:nvGrpSpPr>
        <p:grpSpPr>
          <a:xfrm>
            <a:off x="1293183" y="3201213"/>
            <a:ext cx="354586" cy="353645"/>
            <a:chOff x="-32569575" y="3586425"/>
            <a:chExt cx="292225" cy="291450"/>
          </a:xfrm>
        </p:grpSpPr>
        <p:sp>
          <p:nvSpPr>
            <p:cNvPr id="7772" name="Google Shape;7772;p7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7"/>
          <p:cNvGrpSpPr/>
          <p:nvPr/>
        </p:nvGrpSpPr>
        <p:grpSpPr>
          <a:xfrm>
            <a:off x="1284098" y="3665805"/>
            <a:ext cx="372756" cy="354343"/>
            <a:chOff x="-32576675" y="3944600"/>
            <a:chExt cx="307200" cy="292025"/>
          </a:xfrm>
        </p:grpSpPr>
        <p:sp>
          <p:nvSpPr>
            <p:cNvPr id="7775" name="Google Shape;7775;p7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7"/>
          <p:cNvGrpSpPr/>
          <p:nvPr/>
        </p:nvGrpSpPr>
        <p:grpSpPr>
          <a:xfrm>
            <a:off x="3529065" y="2730100"/>
            <a:ext cx="354586" cy="354586"/>
            <a:chOff x="-30735200" y="3192625"/>
            <a:chExt cx="292225" cy="292225"/>
          </a:xfrm>
        </p:grpSpPr>
        <p:sp>
          <p:nvSpPr>
            <p:cNvPr id="7778" name="Google Shape;7778;p7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77"/>
          <p:cNvGrpSpPr/>
          <p:nvPr/>
        </p:nvGrpSpPr>
        <p:grpSpPr>
          <a:xfrm>
            <a:off x="3529065" y="3201532"/>
            <a:ext cx="354586" cy="353008"/>
            <a:chOff x="-30735200" y="3552550"/>
            <a:chExt cx="292225" cy="290925"/>
          </a:xfrm>
        </p:grpSpPr>
        <p:sp>
          <p:nvSpPr>
            <p:cNvPr id="7786" name="Google Shape;7786;p7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77"/>
          <p:cNvGrpSpPr/>
          <p:nvPr/>
        </p:nvGrpSpPr>
        <p:grpSpPr>
          <a:xfrm>
            <a:off x="3529065" y="3666154"/>
            <a:ext cx="354586" cy="353645"/>
            <a:chOff x="-30735200" y="3910925"/>
            <a:chExt cx="292225" cy="291450"/>
          </a:xfrm>
        </p:grpSpPr>
        <p:sp>
          <p:nvSpPr>
            <p:cNvPr id="7789" name="Google Shape;7789;p7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1" name="Google Shape;7791;p77"/>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2" name="Google Shape;7792;p77"/>
          <p:cNvGrpSpPr/>
          <p:nvPr/>
        </p:nvGrpSpPr>
        <p:grpSpPr>
          <a:xfrm>
            <a:off x="4882910" y="1379021"/>
            <a:ext cx="358971" cy="359224"/>
            <a:chOff x="-57956275" y="3197925"/>
            <a:chExt cx="319000" cy="319225"/>
          </a:xfrm>
        </p:grpSpPr>
        <p:sp>
          <p:nvSpPr>
            <p:cNvPr id="7793" name="Google Shape;7793;p7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7"/>
          <p:cNvGrpSpPr/>
          <p:nvPr/>
        </p:nvGrpSpPr>
        <p:grpSpPr>
          <a:xfrm>
            <a:off x="4905064" y="1835446"/>
            <a:ext cx="314662" cy="358971"/>
            <a:chOff x="-57940525" y="3590375"/>
            <a:chExt cx="279625" cy="319000"/>
          </a:xfrm>
        </p:grpSpPr>
        <p:sp>
          <p:nvSpPr>
            <p:cNvPr id="7801" name="Google Shape;7801;p7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7"/>
          <p:cNvGrpSpPr/>
          <p:nvPr/>
        </p:nvGrpSpPr>
        <p:grpSpPr>
          <a:xfrm>
            <a:off x="4875945" y="2276817"/>
            <a:ext cx="358099" cy="358999"/>
            <a:chOff x="-57959425" y="3982600"/>
            <a:chExt cx="318225" cy="319025"/>
          </a:xfrm>
        </p:grpSpPr>
        <p:sp>
          <p:nvSpPr>
            <p:cNvPr id="7807" name="Google Shape;7807;p7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7"/>
          <p:cNvGrpSpPr/>
          <p:nvPr/>
        </p:nvGrpSpPr>
        <p:grpSpPr>
          <a:xfrm>
            <a:off x="7076112" y="1380146"/>
            <a:ext cx="357226" cy="357226"/>
            <a:chOff x="-55987225" y="3198925"/>
            <a:chExt cx="317450" cy="317450"/>
          </a:xfrm>
        </p:grpSpPr>
        <p:sp>
          <p:nvSpPr>
            <p:cNvPr id="7812" name="Google Shape;7812;p7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7"/>
          <p:cNvGrpSpPr/>
          <p:nvPr/>
        </p:nvGrpSpPr>
        <p:grpSpPr>
          <a:xfrm>
            <a:off x="7076112" y="1836178"/>
            <a:ext cx="357226" cy="357367"/>
            <a:chOff x="-55987225" y="3591025"/>
            <a:chExt cx="317450" cy="317575"/>
          </a:xfrm>
        </p:grpSpPr>
        <p:sp>
          <p:nvSpPr>
            <p:cNvPr id="7817" name="Google Shape;7817;p7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7"/>
          <p:cNvGrpSpPr/>
          <p:nvPr/>
        </p:nvGrpSpPr>
        <p:grpSpPr>
          <a:xfrm>
            <a:off x="7090027" y="2276817"/>
            <a:ext cx="358999" cy="358999"/>
            <a:chOff x="-55988800" y="3982600"/>
            <a:chExt cx="319025" cy="319025"/>
          </a:xfrm>
        </p:grpSpPr>
        <p:sp>
          <p:nvSpPr>
            <p:cNvPr id="7823" name="Google Shape;7823;p7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7"/>
          <p:cNvGrpSpPr/>
          <p:nvPr/>
        </p:nvGrpSpPr>
        <p:grpSpPr>
          <a:xfrm>
            <a:off x="5748546" y="2734774"/>
            <a:ext cx="356326" cy="358971"/>
            <a:chOff x="-54026025" y="3192625"/>
            <a:chExt cx="316650" cy="319000"/>
          </a:xfrm>
        </p:grpSpPr>
        <p:sp>
          <p:nvSpPr>
            <p:cNvPr id="7829" name="Google Shape;7829;p7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7"/>
          <p:cNvGrpSpPr/>
          <p:nvPr/>
        </p:nvGrpSpPr>
        <p:grpSpPr>
          <a:xfrm>
            <a:off x="5768492" y="3205748"/>
            <a:ext cx="316434" cy="358099"/>
            <a:chOff x="-54007925" y="3584850"/>
            <a:chExt cx="281200" cy="318225"/>
          </a:xfrm>
        </p:grpSpPr>
        <p:sp>
          <p:nvSpPr>
            <p:cNvPr id="7838" name="Google Shape;7838;p7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77"/>
          <p:cNvGrpSpPr/>
          <p:nvPr/>
        </p:nvGrpSpPr>
        <p:grpSpPr>
          <a:xfrm>
            <a:off x="5768492" y="3667633"/>
            <a:ext cx="316434" cy="358914"/>
            <a:chOff x="-54007925" y="3975575"/>
            <a:chExt cx="281200" cy="318950"/>
          </a:xfrm>
        </p:grpSpPr>
        <p:sp>
          <p:nvSpPr>
            <p:cNvPr id="7845" name="Google Shape;7845;p7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7"/>
          <p:cNvGrpSpPr/>
          <p:nvPr/>
        </p:nvGrpSpPr>
        <p:grpSpPr>
          <a:xfrm>
            <a:off x="8003359" y="2752104"/>
            <a:ext cx="274770" cy="358492"/>
            <a:chOff x="-52005775" y="3208025"/>
            <a:chExt cx="244175" cy="318575"/>
          </a:xfrm>
        </p:grpSpPr>
        <p:sp>
          <p:nvSpPr>
            <p:cNvPr id="7850" name="Google Shape;7850;p7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77"/>
          <p:cNvGrpSpPr/>
          <p:nvPr/>
        </p:nvGrpSpPr>
        <p:grpSpPr>
          <a:xfrm>
            <a:off x="5309825" y="1380146"/>
            <a:ext cx="358099" cy="358099"/>
            <a:chOff x="-57568775" y="3198925"/>
            <a:chExt cx="318225" cy="318225"/>
          </a:xfrm>
        </p:grpSpPr>
        <p:sp>
          <p:nvSpPr>
            <p:cNvPr id="7862" name="Google Shape;7862;p7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7"/>
          <p:cNvGrpSpPr/>
          <p:nvPr/>
        </p:nvGrpSpPr>
        <p:grpSpPr>
          <a:xfrm>
            <a:off x="5331543" y="1835446"/>
            <a:ext cx="314662" cy="358099"/>
            <a:chOff x="-57549075" y="3590375"/>
            <a:chExt cx="279625" cy="318225"/>
          </a:xfrm>
        </p:grpSpPr>
        <p:sp>
          <p:nvSpPr>
            <p:cNvPr id="7869" name="Google Shape;7869;p7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7"/>
          <p:cNvGrpSpPr/>
          <p:nvPr/>
        </p:nvGrpSpPr>
        <p:grpSpPr>
          <a:xfrm>
            <a:off x="5323740" y="2276817"/>
            <a:ext cx="359871" cy="359871"/>
            <a:chOff x="-57570350" y="3982600"/>
            <a:chExt cx="319800" cy="319800"/>
          </a:xfrm>
        </p:grpSpPr>
        <p:sp>
          <p:nvSpPr>
            <p:cNvPr id="7874" name="Google Shape;7874;p7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7"/>
          <p:cNvGrpSpPr/>
          <p:nvPr/>
        </p:nvGrpSpPr>
        <p:grpSpPr>
          <a:xfrm>
            <a:off x="7538779" y="1379246"/>
            <a:ext cx="314662" cy="358999"/>
            <a:chOff x="-55576850" y="3198125"/>
            <a:chExt cx="279625" cy="319025"/>
          </a:xfrm>
        </p:grpSpPr>
        <p:sp>
          <p:nvSpPr>
            <p:cNvPr id="7879" name="Google Shape;7879;p7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7"/>
          <p:cNvGrpSpPr/>
          <p:nvPr/>
        </p:nvGrpSpPr>
        <p:grpSpPr>
          <a:xfrm>
            <a:off x="7516174" y="1835221"/>
            <a:ext cx="359871" cy="358324"/>
            <a:chOff x="-55596550" y="3590175"/>
            <a:chExt cx="319800" cy="318425"/>
          </a:xfrm>
        </p:grpSpPr>
        <p:sp>
          <p:nvSpPr>
            <p:cNvPr id="7884" name="Google Shape;7884;p7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7"/>
          <p:cNvGrpSpPr/>
          <p:nvPr/>
        </p:nvGrpSpPr>
        <p:grpSpPr>
          <a:xfrm>
            <a:off x="7531412" y="2276564"/>
            <a:ext cx="358999" cy="359252"/>
            <a:chOff x="-55595775" y="3982375"/>
            <a:chExt cx="319025" cy="319250"/>
          </a:xfrm>
        </p:grpSpPr>
        <p:sp>
          <p:nvSpPr>
            <p:cNvPr id="7889" name="Google Shape;7889;p7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7"/>
          <p:cNvGrpSpPr/>
          <p:nvPr/>
        </p:nvGrpSpPr>
        <p:grpSpPr>
          <a:xfrm>
            <a:off x="6188595" y="2734774"/>
            <a:ext cx="358999" cy="358099"/>
            <a:chOff x="-53635375" y="3192625"/>
            <a:chExt cx="319025" cy="318225"/>
          </a:xfrm>
        </p:grpSpPr>
        <p:sp>
          <p:nvSpPr>
            <p:cNvPr id="7896" name="Google Shape;7896;p7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7"/>
          <p:cNvGrpSpPr/>
          <p:nvPr/>
        </p:nvGrpSpPr>
        <p:grpSpPr>
          <a:xfrm>
            <a:off x="6210763" y="3205748"/>
            <a:ext cx="314662" cy="358999"/>
            <a:chOff x="-53615675" y="3584850"/>
            <a:chExt cx="279625" cy="319025"/>
          </a:xfrm>
        </p:grpSpPr>
        <p:sp>
          <p:nvSpPr>
            <p:cNvPr id="7900" name="Google Shape;7900;p7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7"/>
          <p:cNvGrpSpPr/>
          <p:nvPr/>
        </p:nvGrpSpPr>
        <p:grpSpPr>
          <a:xfrm>
            <a:off x="6188609" y="3668674"/>
            <a:ext cx="358971" cy="357874"/>
            <a:chOff x="-53634575" y="3976500"/>
            <a:chExt cx="319000" cy="318025"/>
          </a:xfrm>
        </p:grpSpPr>
        <p:sp>
          <p:nvSpPr>
            <p:cNvPr id="7904" name="Google Shape;7904;p7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7"/>
          <p:cNvGrpSpPr/>
          <p:nvPr/>
        </p:nvGrpSpPr>
        <p:grpSpPr>
          <a:xfrm>
            <a:off x="7983413" y="3211628"/>
            <a:ext cx="314662" cy="358436"/>
            <a:chOff x="-52023900" y="3590075"/>
            <a:chExt cx="279625" cy="318525"/>
          </a:xfrm>
        </p:grpSpPr>
        <p:sp>
          <p:nvSpPr>
            <p:cNvPr id="7913" name="Google Shape;7913;p7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7"/>
          <p:cNvGrpSpPr/>
          <p:nvPr/>
        </p:nvGrpSpPr>
        <p:grpSpPr>
          <a:xfrm>
            <a:off x="5746654" y="1380146"/>
            <a:ext cx="358971" cy="358971"/>
            <a:chOff x="-57173375" y="3198925"/>
            <a:chExt cx="319000" cy="319000"/>
          </a:xfrm>
        </p:grpSpPr>
        <p:sp>
          <p:nvSpPr>
            <p:cNvPr id="7921" name="Google Shape;7921;p7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7"/>
          <p:cNvGrpSpPr/>
          <p:nvPr/>
        </p:nvGrpSpPr>
        <p:grpSpPr>
          <a:xfrm>
            <a:off x="5747541" y="1857587"/>
            <a:ext cx="357198" cy="314690"/>
            <a:chOff x="-57176525" y="3610050"/>
            <a:chExt cx="317425" cy="279650"/>
          </a:xfrm>
        </p:grpSpPr>
        <p:sp>
          <p:nvSpPr>
            <p:cNvPr id="7926" name="Google Shape;7926;p7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7"/>
          <p:cNvGrpSpPr/>
          <p:nvPr/>
        </p:nvGrpSpPr>
        <p:grpSpPr>
          <a:xfrm>
            <a:off x="7957995" y="1380146"/>
            <a:ext cx="358099" cy="356326"/>
            <a:chOff x="-55202750" y="3198925"/>
            <a:chExt cx="318225" cy="316650"/>
          </a:xfrm>
        </p:grpSpPr>
        <p:sp>
          <p:nvSpPr>
            <p:cNvPr id="7932" name="Google Shape;7932;p7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7"/>
          <p:cNvGrpSpPr/>
          <p:nvPr/>
        </p:nvGrpSpPr>
        <p:grpSpPr>
          <a:xfrm>
            <a:off x="7968629" y="1835446"/>
            <a:ext cx="336830" cy="358099"/>
            <a:chOff x="-55194875" y="3590375"/>
            <a:chExt cx="299325" cy="318225"/>
          </a:xfrm>
        </p:grpSpPr>
        <p:sp>
          <p:nvSpPr>
            <p:cNvPr id="7935" name="Google Shape;7935;p7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77"/>
          <p:cNvGrpSpPr/>
          <p:nvPr/>
        </p:nvGrpSpPr>
        <p:grpSpPr>
          <a:xfrm>
            <a:off x="7973247" y="2277717"/>
            <a:ext cx="357198" cy="357198"/>
            <a:chOff x="-55203525" y="3983400"/>
            <a:chExt cx="317425" cy="317425"/>
          </a:xfrm>
        </p:grpSpPr>
        <p:sp>
          <p:nvSpPr>
            <p:cNvPr id="7941" name="Google Shape;7941;p7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7"/>
          <p:cNvGrpSpPr/>
          <p:nvPr/>
        </p:nvGrpSpPr>
        <p:grpSpPr>
          <a:xfrm>
            <a:off x="6639727" y="2734774"/>
            <a:ext cx="335930" cy="358971"/>
            <a:chOff x="-53232900" y="3192625"/>
            <a:chExt cx="298525" cy="319000"/>
          </a:xfrm>
        </p:grpSpPr>
        <p:sp>
          <p:nvSpPr>
            <p:cNvPr id="7945" name="Google Shape;7945;p7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7"/>
          <p:cNvGrpSpPr/>
          <p:nvPr/>
        </p:nvGrpSpPr>
        <p:grpSpPr>
          <a:xfrm>
            <a:off x="6629093" y="3205748"/>
            <a:ext cx="357198" cy="356326"/>
            <a:chOff x="-53242350" y="3584850"/>
            <a:chExt cx="317425" cy="316650"/>
          </a:xfrm>
        </p:grpSpPr>
        <p:sp>
          <p:nvSpPr>
            <p:cNvPr id="7954" name="Google Shape;7954;p7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7"/>
          <p:cNvGrpSpPr/>
          <p:nvPr/>
        </p:nvGrpSpPr>
        <p:grpSpPr>
          <a:xfrm>
            <a:off x="6650362" y="3668449"/>
            <a:ext cx="314662" cy="358999"/>
            <a:chOff x="-53224225" y="3976300"/>
            <a:chExt cx="279625" cy="319025"/>
          </a:xfrm>
        </p:grpSpPr>
        <p:sp>
          <p:nvSpPr>
            <p:cNvPr id="7960" name="Google Shape;7960;p7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77"/>
          <p:cNvGrpSpPr/>
          <p:nvPr/>
        </p:nvGrpSpPr>
        <p:grpSpPr>
          <a:xfrm>
            <a:off x="7961258" y="3676129"/>
            <a:ext cx="358971" cy="358408"/>
            <a:chOff x="-52043575" y="3983125"/>
            <a:chExt cx="319000" cy="318500"/>
          </a:xfrm>
        </p:grpSpPr>
        <p:sp>
          <p:nvSpPr>
            <p:cNvPr id="7968" name="Google Shape;7968;p7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7"/>
          <p:cNvGrpSpPr/>
          <p:nvPr/>
        </p:nvGrpSpPr>
        <p:grpSpPr>
          <a:xfrm>
            <a:off x="6215199" y="1380146"/>
            <a:ext cx="314662" cy="358971"/>
            <a:chOff x="-56766175" y="3198925"/>
            <a:chExt cx="279625" cy="319000"/>
          </a:xfrm>
        </p:grpSpPr>
        <p:sp>
          <p:nvSpPr>
            <p:cNvPr id="7978" name="Google Shape;7978;p7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77"/>
          <p:cNvGrpSpPr/>
          <p:nvPr/>
        </p:nvGrpSpPr>
        <p:grpSpPr>
          <a:xfrm>
            <a:off x="6214313" y="1835446"/>
            <a:ext cx="316434" cy="358099"/>
            <a:chOff x="-56766175" y="3590375"/>
            <a:chExt cx="281200" cy="318225"/>
          </a:xfrm>
        </p:grpSpPr>
        <p:sp>
          <p:nvSpPr>
            <p:cNvPr id="7986" name="Google Shape;7986;p7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7"/>
          <p:cNvGrpSpPr/>
          <p:nvPr/>
        </p:nvGrpSpPr>
        <p:grpSpPr>
          <a:xfrm>
            <a:off x="6251269" y="2276817"/>
            <a:ext cx="272126" cy="358099"/>
            <a:chOff x="-56747275" y="3982600"/>
            <a:chExt cx="241825" cy="318225"/>
          </a:xfrm>
        </p:grpSpPr>
        <p:sp>
          <p:nvSpPr>
            <p:cNvPr id="7991" name="Google Shape;7991;p7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7"/>
          <p:cNvGrpSpPr/>
          <p:nvPr/>
        </p:nvGrpSpPr>
        <p:grpSpPr>
          <a:xfrm>
            <a:off x="4859020" y="3219055"/>
            <a:ext cx="358999" cy="342991"/>
            <a:chOff x="-54812875" y="3596675"/>
            <a:chExt cx="319025" cy="304800"/>
          </a:xfrm>
        </p:grpSpPr>
        <p:sp>
          <p:nvSpPr>
            <p:cNvPr id="7999" name="Google Shape;7999;p7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6" name="Google Shape;8006;p77"/>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8" name="Google Shape;8008;p77"/>
          <p:cNvGrpSpPr/>
          <p:nvPr/>
        </p:nvGrpSpPr>
        <p:grpSpPr>
          <a:xfrm>
            <a:off x="4881188" y="3675538"/>
            <a:ext cx="314662" cy="358099"/>
            <a:chOff x="-54793175" y="3982600"/>
            <a:chExt cx="279625" cy="318225"/>
          </a:xfrm>
        </p:grpSpPr>
        <p:sp>
          <p:nvSpPr>
            <p:cNvPr id="8009" name="Google Shape;8009;p7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7"/>
          <p:cNvGrpSpPr/>
          <p:nvPr/>
        </p:nvGrpSpPr>
        <p:grpSpPr>
          <a:xfrm>
            <a:off x="7092647" y="2734774"/>
            <a:ext cx="314662" cy="358099"/>
            <a:chOff x="-52832000" y="3192625"/>
            <a:chExt cx="279625" cy="318225"/>
          </a:xfrm>
        </p:grpSpPr>
        <p:sp>
          <p:nvSpPr>
            <p:cNvPr id="8017" name="Google Shape;8017;p7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7"/>
          <p:cNvGrpSpPr/>
          <p:nvPr/>
        </p:nvGrpSpPr>
        <p:grpSpPr>
          <a:xfrm>
            <a:off x="5779179" y="2276142"/>
            <a:ext cx="323524" cy="358774"/>
            <a:chOff x="-57162350" y="3982000"/>
            <a:chExt cx="287500" cy="318825"/>
          </a:xfrm>
        </p:grpSpPr>
        <p:sp>
          <p:nvSpPr>
            <p:cNvPr id="8026" name="Google Shape;8026;p7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7"/>
          <p:cNvGrpSpPr/>
          <p:nvPr/>
        </p:nvGrpSpPr>
        <p:grpSpPr>
          <a:xfrm>
            <a:off x="7070492" y="3206648"/>
            <a:ext cx="358971" cy="357198"/>
            <a:chOff x="-52851675" y="3585650"/>
            <a:chExt cx="319000" cy="317425"/>
          </a:xfrm>
        </p:grpSpPr>
        <p:sp>
          <p:nvSpPr>
            <p:cNvPr id="8035" name="Google Shape;8035;p7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7"/>
          <p:cNvGrpSpPr/>
          <p:nvPr/>
        </p:nvGrpSpPr>
        <p:grpSpPr>
          <a:xfrm>
            <a:off x="7092647" y="3668449"/>
            <a:ext cx="314662" cy="358999"/>
            <a:chOff x="-52832000" y="3976300"/>
            <a:chExt cx="279625" cy="319025"/>
          </a:xfrm>
        </p:grpSpPr>
        <p:sp>
          <p:nvSpPr>
            <p:cNvPr id="8042" name="Google Shape;8042;p7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7"/>
          <p:cNvGrpSpPr/>
          <p:nvPr/>
        </p:nvGrpSpPr>
        <p:grpSpPr>
          <a:xfrm>
            <a:off x="6209853" y="4123097"/>
            <a:ext cx="316434" cy="358099"/>
            <a:chOff x="-51633225" y="3198925"/>
            <a:chExt cx="281200" cy="318225"/>
          </a:xfrm>
        </p:grpSpPr>
        <p:sp>
          <p:nvSpPr>
            <p:cNvPr id="8048" name="Google Shape;8048;p7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7"/>
          <p:cNvGrpSpPr/>
          <p:nvPr/>
        </p:nvGrpSpPr>
        <p:grpSpPr>
          <a:xfrm>
            <a:off x="6628676" y="1381018"/>
            <a:ext cx="365188" cy="357226"/>
            <a:chOff x="-56396775" y="3199700"/>
            <a:chExt cx="324525" cy="317450"/>
          </a:xfrm>
        </p:grpSpPr>
        <p:sp>
          <p:nvSpPr>
            <p:cNvPr id="8056" name="Google Shape;8056;p7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7"/>
          <p:cNvGrpSpPr/>
          <p:nvPr/>
        </p:nvGrpSpPr>
        <p:grpSpPr>
          <a:xfrm>
            <a:off x="6631771" y="1846953"/>
            <a:ext cx="358999" cy="335958"/>
            <a:chOff x="-56394425" y="3600600"/>
            <a:chExt cx="319025" cy="298550"/>
          </a:xfrm>
        </p:grpSpPr>
        <p:sp>
          <p:nvSpPr>
            <p:cNvPr id="8063" name="Google Shape;8063;p7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7"/>
          <p:cNvGrpSpPr/>
          <p:nvPr/>
        </p:nvGrpSpPr>
        <p:grpSpPr>
          <a:xfrm>
            <a:off x="6662538" y="2277717"/>
            <a:ext cx="327068" cy="357198"/>
            <a:chOff x="-56379450" y="3983400"/>
            <a:chExt cx="290650" cy="317425"/>
          </a:xfrm>
        </p:grpSpPr>
        <p:sp>
          <p:nvSpPr>
            <p:cNvPr id="8067" name="Google Shape;8067;p7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77"/>
          <p:cNvGrpSpPr/>
          <p:nvPr/>
        </p:nvGrpSpPr>
        <p:grpSpPr>
          <a:xfrm>
            <a:off x="5326242" y="2741864"/>
            <a:ext cx="316434" cy="358971"/>
            <a:chOff x="-54401725" y="3198925"/>
            <a:chExt cx="281200" cy="319000"/>
          </a:xfrm>
        </p:grpSpPr>
        <p:sp>
          <p:nvSpPr>
            <p:cNvPr id="8076" name="Google Shape;8076;p7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7"/>
          <p:cNvGrpSpPr/>
          <p:nvPr/>
        </p:nvGrpSpPr>
        <p:grpSpPr>
          <a:xfrm>
            <a:off x="5327128" y="3211965"/>
            <a:ext cx="314662" cy="358099"/>
            <a:chOff x="-54401725" y="3590375"/>
            <a:chExt cx="279625" cy="318225"/>
          </a:xfrm>
        </p:grpSpPr>
        <p:sp>
          <p:nvSpPr>
            <p:cNvPr id="8088" name="Google Shape;8088;p7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7"/>
          <p:cNvGrpSpPr/>
          <p:nvPr/>
        </p:nvGrpSpPr>
        <p:grpSpPr>
          <a:xfrm>
            <a:off x="5324920" y="3675538"/>
            <a:ext cx="319079" cy="358099"/>
            <a:chOff x="-54403300" y="3982600"/>
            <a:chExt cx="283550" cy="318225"/>
          </a:xfrm>
        </p:grpSpPr>
        <p:sp>
          <p:nvSpPr>
            <p:cNvPr id="8095" name="Google Shape;8095;p7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7"/>
          <p:cNvGrpSpPr/>
          <p:nvPr/>
        </p:nvGrpSpPr>
        <p:grpSpPr>
          <a:xfrm>
            <a:off x="7512313" y="2736772"/>
            <a:ext cx="356298" cy="356973"/>
            <a:chOff x="-52458650" y="3194400"/>
            <a:chExt cx="316625" cy="317225"/>
          </a:xfrm>
        </p:grpSpPr>
        <p:sp>
          <p:nvSpPr>
            <p:cNvPr id="8101" name="Google Shape;8101;p7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7"/>
          <p:cNvGrpSpPr/>
          <p:nvPr/>
        </p:nvGrpSpPr>
        <p:grpSpPr>
          <a:xfrm>
            <a:off x="4881188" y="2741864"/>
            <a:ext cx="314662" cy="358971"/>
            <a:chOff x="-54793175" y="3198925"/>
            <a:chExt cx="279625" cy="319000"/>
          </a:xfrm>
        </p:grpSpPr>
        <p:sp>
          <p:nvSpPr>
            <p:cNvPr id="8110" name="Google Shape;8110;p7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7"/>
          <p:cNvGrpSpPr/>
          <p:nvPr/>
        </p:nvGrpSpPr>
        <p:grpSpPr>
          <a:xfrm>
            <a:off x="7521611" y="3205748"/>
            <a:ext cx="337703" cy="357845"/>
            <a:chOff x="-52450000" y="3584850"/>
            <a:chExt cx="300100" cy="318000"/>
          </a:xfrm>
        </p:grpSpPr>
        <p:sp>
          <p:nvSpPr>
            <p:cNvPr id="8118" name="Google Shape;8118;p7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7"/>
          <p:cNvGrpSpPr/>
          <p:nvPr/>
        </p:nvGrpSpPr>
        <p:grpSpPr>
          <a:xfrm>
            <a:off x="7533131" y="3670221"/>
            <a:ext cx="314662" cy="357226"/>
            <a:chOff x="-52440550" y="3977875"/>
            <a:chExt cx="279625" cy="317450"/>
          </a:xfrm>
        </p:grpSpPr>
        <p:sp>
          <p:nvSpPr>
            <p:cNvPr id="8126" name="Google Shape;8126;p7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7"/>
          <p:cNvGrpSpPr/>
          <p:nvPr/>
        </p:nvGrpSpPr>
        <p:grpSpPr>
          <a:xfrm>
            <a:off x="6645066" y="4126427"/>
            <a:ext cx="314662" cy="358999"/>
            <a:chOff x="-51623775" y="3584850"/>
            <a:chExt cx="279625" cy="319025"/>
          </a:xfrm>
        </p:grpSpPr>
        <p:sp>
          <p:nvSpPr>
            <p:cNvPr id="8135" name="Google Shape;8135;p7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4" name="Google Shape;8144;p77"/>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145" name="Google Shape;8145;p77"/>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49"/>
        <p:cNvGrpSpPr/>
        <p:nvPr/>
      </p:nvGrpSpPr>
      <p:grpSpPr>
        <a:xfrm>
          <a:off x="0" y="0"/>
          <a:ext cx="0" cy="0"/>
          <a:chOff x="0" y="0"/>
          <a:chExt cx="0" cy="0"/>
        </a:xfrm>
      </p:grpSpPr>
      <p:grpSp>
        <p:nvGrpSpPr>
          <p:cNvPr id="8150" name="Google Shape;8150;p78"/>
          <p:cNvGrpSpPr/>
          <p:nvPr/>
        </p:nvGrpSpPr>
        <p:grpSpPr>
          <a:xfrm>
            <a:off x="885675" y="1386849"/>
            <a:ext cx="276003" cy="357300"/>
            <a:chOff x="-50469125" y="3183175"/>
            <a:chExt cx="233150" cy="301825"/>
          </a:xfrm>
        </p:grpSpPr>
        <p:sp>
          <p:nvSpPr>
            <p:cNvPr id="8151" name="Google Shape;8151;p7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78"/>
          <p:cNvGrpSpPr/>
          <p:nvPr/>
        </p:nvGrpSpPr>
        <p:grpSpPr>
          <a:xfrm>
            <a:off x="845574" y="1822251"/>
            <a:ext cx="356205" cy="355288"/>
            <a:chOff x="-50504575" y="3550975"/>
            <a:chExt cx="300900" cy="300125"/>
          </a:xfrm>
        </p:grpSpPr>
        <p:sp>
          <p:nvSpPr>
            <p:cNvPr id="8155" name="Google Shape;8155;p7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8"/>
          <p:cNvGrpSpPr/>
          <p:nvPr/>
        </p:nvGrpSpPr>
        <p:grpSpPr>
          <a:xfrm>
            <a:off x="845574" y="2260493"/>
            <a:ext cx="356205" cy="354341"/>
            <a:chOff x="-50503000" y="3921175"/>
            <a:chExt cx="300900" cy="299325"/>
          </a:xfrm>
        </p:grpSpPr>
        <p:sp>
          <p:nvSpPr>
            <p:cNvPr id="8160" name="Google Shape;8160;p7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8"/>
          <p:cNvGrpSpPr/>
          <p:nvPr/>
        </p:nvGrpSpPr>
        <p:grpSpPr>
          <a:xfrm>
            <a:off x="3049627" y="1406411"/>
            <a:ext cx="355258" cy="356205"/>
            <a:chOff x="-48630025" y="3199700"/>
            <a:chExt cx="300100" cy="300900"/>
          </a:xfrm>
        </p:grpSpPr>
        <p:sp>
          <p:nvSpPr>
            <p:cNvPr id="8166" name="Google Shape;8166;p7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78"/>
          <p:cNvGrpSpPr/>
          <p:nvPr/>
        </p:nvGrpSpPr>
        <p:grpSpPr>
          <a:xfrm>
            <a:off x="3049627" y="1843707"/>
            <a:ext cx="355258" cy="355258"/>
            <a:chOff x="-48630025" y="3569100"/>
            <a:chExt cx="300100" cy="300100"/>
          </a:xfrm>
        </p:grpSpPr>
        <p:sp>
          <p:nvSpPr>
            <p:cNvPr id="8170" name="Google Shape;8170;p7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8"/>
          <p:cNvGrpSpPr/>
          <p:nvPr/>
        </p:nvGrpSpPr>
        <p:grpSpPr>
          <a:xfrm>
            <a:off x="3050101" y="2281003"/>
            <a:ext cx="354311" cy="353394"/>
            <a:chOff x="-48629225" y="3938500"/>
            <a:chExt cx="299300" cy="298525"/>
          </a:xfrm>
        </p:grpSpPr>
        <p:sp>
          <p:nvSpPr>
            <p:cNvPr id="8181" name="Google Shape;8181;p7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8"/>
          <p:cNvGrpSpPr/>
          <p:nvPr/>
        </p:nvGrpSpPr>
        <p:grpSpPr>
          <a:xfrm>
            <a:off x="1785504" y="2752344"/>
            <a:ext cx="311458" cy="354341"/>
            <a:chOff x="-46762575" y="3200500"/>
            <a:chExt cx="263100" cy="299325"/>
          </a:xfrm>
        </p:grpSpPr>
        <p:sp>
          <p:nvSpPr>
            <p:cNvPr id="8186" name="Google Shape;8186;p7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8"/>
          <p:cNvGrpSpPr/>
          <p:nvPr/>
        </p:nvGrpSpPr>
        <p:grpSpPr>
          <a:xfrm>
            <a:off x="1763589" y="3211066"/>
            <a:ext cx="355288" cy="312375"/>
            <a:chOff x="-46779900" y="3588000"/>
            <a:chExt cx="300125" cy="263875"/>
          </a:xfrm>
        </p:grpSpPr>
        <p:sp>
          <p:nvSpPr>
            <p:cNvPr id="8192" name="Google Shape;8192;p7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8"/>
          <p:cNvGrpSpPr/>
          <p:nvPr/>
        </p:nvGrpSpPr>
        <p:grpSpPr>
          <a:xfrm>
            <a:off x="1764062" y="3625988"/>
            <a:ext cx="354341" cy="353394"/>
            <a:chOff x="-46779100" y="3938500"/>
            <a:chExt cx="299325" cy="298525"/>
          </a:xfrm>
        </p:grpSpPr>
        <p:sp>
          <p:nvSpPr>
            <p:cNvPr id="8197" name="Google Shape;8197;p7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8"/>
          <p:cNvGrpSpPr/>
          <p:nvPr/>
        </p:nvGrpSpPr>
        <p:grpSpPr>
          <a:xfrm>
            <a:off x="3971800" y="2758855"/>
            <a:ext cx="355258" cy="355288"/>
            <a:chOff x="-44924250" y="3206000"/>
            <a:chExt cx="300100" cy="300125"/>
          </a:xfrm>
        </p:grpSpPr>
        <p:sp>
          <p:nvSpPr>
            <p:cNvPr id="8200" name="Google Shape;8200;p7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8"/>
          <p:cNvGrpSpPr/>
          <p:nvPr/>
        </p:nvGrpSpPr>
        <p:grpSpPr>
          <a:xfrm>
            <a:off x="1286286" y="1386849"/>
            <a:ext cx="355258" cy="355258"/>
            <a:chOff x="-50134375" y="3183175"/>
            <a:chExt cx="300100" cy="300100"/>
          </a:xfrm>
        </p:grpSpPr>
        <p:sp>
          <p:nvSpPr>
            <p:cNvPr id="8206" name="Google Shape;8206;p7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8"/>
          <p:cNvGrpSpPr/>
          <p:nvPr/>
        </p:nvGrpSpPr>
        <p:grpSpPr>
          <a:xfrm>
            <a:off x="1286286" y="1822251"/>
            <a:ext cx="355258" cy="355288"/>
            <a:chOff x="-50134375" y="3550975"/>
            <a:chExt cx="300100" cy="300125"/>
          </a:xfrm>
        </p:grpSpPr>
        <p:sp>
          <p:nvSpPr>
            <p:cNvPr id="8217" name="Google Shape;8217;p7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8"/>
          <p:cNvGrpSpPr/>
          <p:nvPr/>
        </p:nvGrpSpPr>
        <p:grpSpPr>
          <a:xfrm>
            <a:off x="1286286" y="2259783"/>
            <a:ext cx="355258" cy="355051"/>
            <a:chOff x="-50134375" y="3920575"/>
            <a:chExt cx="300100" cy="299925"/>
          </a:xfrm>
        </p:grpSpPr>
        <p:sp>
          <p:nvSpPr>
            <p:cNvPr id="8220" name="Google Shape;8220;p7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8"/>
          <p:cNvGrpSpPr/>
          <p:nvPr/>
        </p:nvGrpSpPr>
        <p:grpSpPr>
          <a:xfrm>
            <a:off x="3497010" y="1407358"/>
            <a:ext cx="357123" cy="355258"/>
            <a:chOff x="-48262200" y="3200500"/>
            <a:chExt cx="301675" cy="300100"/>
          </a:xfrm>
        </p:grpSpPr>
        <p:sp>
          <p:nvSpPr>
            <p:cNvPr id="8224" name="Google Shape;8224;p7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8"/>
          <p:cNvGrpSpPr/>
          <p:nvPr/>
        </p:nvGrpSpPr>
        <p:grpSpPr>
          <a:xfrm>
            <a:off x="3526383" y="1844447"/>
            <a:ext cx="298377" cy="354519"/>
            <a:chOff x="-48233050" y="3569725"/>
            <a:chExt cx="252050" cy="299475"/>
          </a:xfrm>
        </p:grpSpPr>
        <p:sp>
          <p:nvSpPr>
            <p:cNvPr id="8234" name="Google Shape;8234;p7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8"/>
          <p:cNvGrpSpPr/>
          <p:nvPr/>
        </p:nvGrpSpPr>
        <p:grpSpPr>
          <a:xfrm>
            <a:off x="3550148" y="2278191"/>
            <a:ext cx="250847" cy="358070"/>
            <a:chOff x="-48216525" y="3936125"/>
            <a:chExt cx="211900" cy="302475"/>
          </a:xfrm>
        </p:grpSpPr>
        <p:sp>
          <p:nvSpPr>
            <p:cNvPr id="8238" name="Google Shape;8238;p7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8"/>
          <p:cNvGrpSpPr/>
          <p:nvPr/>
        </p:nvGrpSpPr>
        <p:grpSpPr>
          <a:xfrm>
            <a:off x="2205866" y="2753261"/>
            <a:ext cx="355258" cy="355288"/>
            <a:chOff x="-46410500" y="3201275"/>
            <a:chExt cx="300100" cy="300125"/>
          </a:xfrm>
        </p:grpSpPr>
        <p:sp>
          <p:nvSpPr>
            <p:cNvPr id="8243" name="Google Shape;8243;p7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8"/>
          <p:cNvGrpSpPr/>
          <p:nvPr/>
        </p:nvGrpSpPr>
        <p:grpSpPr>
          <a:xfrm>
            <a:off x="2205866" y="3188692"/>
            <a:ext cx="355258" cy="356205"/>
            <a:chOff x="-46409700" y="3569100"/>
            <a:chExt cx="300100" cy="300900"/>
          </a:xfrm>
        </p:grpSpPr>
        <p:sp>
          <p:nvSpPr>
            <p:cNvPr id="8249" name="Google Shape;8249;p7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8"/>
          <p:cNvGrpSpPr/>
          <p:nvPr/>
        </p:nvGrpSpPr>
        <p:grpSpPr>
          <a:xfrm>
            <a:off x="2193747" y="3624124"/>
            <a:ext cx="379497" cy="358070"/>
            <a:chOff x="-46422300" y="3936925"/>
            <a:chExt cx="320575" cy="302475"/>
          </a:xfrm>
        </p:grpSpPr>
        <p:sp>
          <p:nvSpPr>
            <p:cNvPr id="8255" name="Google Shape;8255;p7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8"/>
          <p:cNvGrpSpPr/>
          <p:nvPr/>
        </p:nvGrpSpPr>
        <p:grpSpPr>
          <a:xfrm>
            <a:off x="3971326" y="3178452"/>
            <a:ext cx="356205" cy="355258"/>
            <a:chOff x="-44914800" y="3560450"/>
            <a:chExt cx="300900" cy="300100"/>
          </a:xfrm>
        </p:grpSpPr>
        <p:sp>
          <p:nvSpPr>
            <p:cNvPr id="8258" name="Google Shape;8258;p7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8"/>
          <p:cNvGrpSpPr/>
          <p:nvPr/>
        </p:nvGrpSpPr>
        <p:grpSpPr>
          <a:xfrm>
            <a:off x="1726378" y="1387086"/>
            <a:ext cx="354311" cy="354104"/>
            <a:chOff x="-49764975" y="3183375"/>
            <a:chExt cx="299300" cy="299125"/>
          </a:xfrm>
        </p:grpSpPr>
        <p:sp>
          <p:nvSpPr>
            <p:cNvPr id="8264" name="Google Shape;8264;p7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8"/>
          <p:cNvGrpSpPr/>
          <p:nvPr/>
        </p:nvGrpSpPr>
        <p:grpSpPr>
          <a:xfrm>
            <a:off x="1726378" y="1822547"/>
            <a:ext cx="354311" cy="355909"/>
            <a:chOff x="-49764975" y="3551225"/>
            <a:chExt cx="299300" cy="300650"/>
          </a:xfrm>
        </p:grpSpPr>
        <p:sp>
          <p:nvSpPr>
            <p:cNvPr id="8274" name="Google Shape;8274;p7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78"/>
          <p:cNvGrpSpPr/>
          <p:nvPr/>
        </p:nvGrpSpPr>
        <p:grpSpPr>
          <a:xfrm>
            <a:off x="1724040" y="2259310"/>
            <a:ext cx="358987" cy="355525"/>
            <a:chOff x="-49766550" y="3920175"/>
            <a:chExt cx="303250" cy="300325"/>
          </a:xfrm>
        </p:grpSpPr>
        <p:sp>
          <p:nvSpPr>
            <p:cNvPr id="8286" name="Google Shape;8286;p7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78"/>
          <p:cNvGrpSpPr/>
          <p:nvPr/>
        </p:nvGrpSpPr>
        <p:grpSpPr>
          <a:xfrm>
            <a:off x="3939571" y="1407358"/>
            <a:ext cx="357123" cy="354341"/>
            <a:chOff x="-47892800" y="3200500"/>
            <a:chExt cx="301675" cy="299325"/>
          </a:xfrm>
        </p:grpSpPr>
        <p:sp>
          <p:nvSpPr>
            <p:cNvPr id="8291" name="Google Shape;8291;p7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8"/>
          <p:cNvGrpSpPr/>
          <p:nvPr/>
        </p:nvGrpSpPr>
        <p:grpSpPr>
          <a:xfrm>
            <a:off x="4003437" y="1843707"/>
            <a:ext cx="229391" cy="355258"/>
            <a:chOff x="-47839250" y="3569100"/>
            <a:chExt cx="193775" cy="300100"/>
          </a:xfrm>
        </p:grpSpPr>
        <p:sp>
          <p:nvSpPr>
            <p:cNvPr id="8298" name="Google Shape;8298;p7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78"/>
          <p:cNvGrpSpPr/>
          <p:nvPr/>
        </p:nvGrpSpPr>
        <p:grpSpPr>
          <a:xfrm>
            <a:off x="3940503" y="2280056"/>
            <a:ext cx="355258" cy="356205"/>
            <a:chOff x="-47892800" y="3937700"/>
            <a:chExt cx="300100" cy="300900"/>
          </a:xfrm>
        </p:grpSpPr>
        <p:sp>
          <p:nvSpPr>
            <p:cNvPr id="8305" name="Google Shape;8305;p7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8"/>
          <p:cNvGrpSpPr/>
          <p:nvPr/>
        </p:nvGrpSpPr>
        <p:grpSpPr>
          <a:xfrm>
            <a:off x="2645798" y="2773770"/>
            <a:ext cx="355258" cy="311458"/>
            <a:chOff x="-46042675" y="3218600"/>
            <a:chExt cx="300100" cy="263100"/>
          </a:xfrm>
        </p:grpSpPr>
        <p:sp>
          <p:nvSpPr>
            <p:cNvPr id="8314" name="Google Shape;8314;p7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8"/>
          <p:cNvGrpSpPr/>
          <p:nvPr/>
        </p:nvGrpSpPr>
        <p:grpSpPr>
          <a:xfrm>
            <a:off x="2645798" y="3188219"/>
            <a:ext cx="355258" cy="323118"/>
            <a:chOff x="-46042675" y="3568700"/>
            <a:chExt cx="300100" cy="272950"/>
          </a:xfrm>
        </p:grpSpPr>
        <p:sp>
          <p:nvSpPr>
            <p:cNvPr id="8321" name="Google Shape;8321;p7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78"/>
          <p:cNvGrpSpPr/>
          <p:nvPr/>
        </p:nvGrpSpPr>
        <p:grpSpPr>
          <a:xfrm>
            <a:off x="2687749" y="3625189"/>
            <a:ext cx="271357" cy="356057"/>
            <a:chOff x="-46007225" y="3937825"/>
            <a:chExt cx="229225" cy="300775"/>
          </a:xfrm>
        </p:grpSpPr>
        <p:sp>
          <p:nvSpPr>
            <p:cNvPr id="8326" name="Google Shape;8326;p7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78"/>
          <p:cNvGrpSpPr/>
          <p:nvPr/>
        </p:nvGrpSpPr>
        <p:grpSpPr>
          <a:xfrm>
            <a:off x="3993241" y="3615275"/>
            <a:ext cx="312375" cy="357596"/>
            <a:chOff x="-44895900" y="3929450"/>
            <a:chExt cx="263875" cy="302075"/>
          </a:xfrm>
        </p:grpSpPr>
        <p:sp>
          <p:nvSpPr>
            <p:cNvPr id="8337" name="Google Shape;8337;p7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78"/>
          <p:cNvGrpSpPr/>
          <p:nvPr/>
        </p:nvGrpSpPr>
        <p:grpSpPr>
          <a:xfrm>
            <a:off x="2167060" y="1398036"/>
            <a:ext cx="356205" cy="332885"/>
            <a:chOff x="-49397175" y="3192625"/>
            <a:chExt cx="300900" cy="281200"/>
          </a:xfrm>
        </p:grpSpPr>
        <p:sp>
          <p:nvSpPr>
            <p:cNvPr id="8344" name="Google Shape;8344;p7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8"/>
          <p:cNvGrpSpPr/>
          <p:nvPr/>
        </p:nvGrpSpPr>
        <p:grpSpPr>
          <a:xfrm>
            <a:off x="2193163" y="1822251"/>
            <a:ext cx="304000" cy="356205"/>
            <a:chOff x="-49375900" y="3550975"/>
            <a:chExt cx="256800" cy="300900"/>
          </a:xfrm>
        </p:grpSpPr>
        <p:sp>
          <p:nvSpPr>
            <p:cNvPr id="8352" name="Google Shape;8352;p7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8"/>
          <p:cNvGrpSpPr/>
          <p:nvPr/>
        </p:nvGrpSpPr>
        <p:grpSpPr>
          <a:xfrm>
            <a:off x="2188516" y="2259546"/>
            <a:ext cx="313293" cy="356205"/>
            <a:chOff x="-49378250" y="3920375"/>
            <a:chExt cx="264650" cy="300900"/>
          </a:xfrm>
        </p:grpSpPr>
        <p:sp>
          <p:nvSpPr>
            <p:cNvPr id="8364" name="Google Shape;8364;p7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8"/>
          <p:cNvGrpSpPr/>
          <p:nvPr/>
        </p:nvGrpSpPr>
        <p:grpSpPr>
          <a:xfrm>
            <a:off x="907504" y="2752344"/>
            <a:ext cx="312375" cy="357123"/>
            <a:chOff x="-47505300" y="3200500"/>
            <a:chExt cx="263875" cy="301675"/>
          </a:xfrm>
        </p:grpSpPr>
        <p:sp>
          <p:nvSpPr>
            <p:cNvPr id="8372" name="Google Shape;8372;p7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8"/>
          <p:cNvGrpSpPr/>
          <p:nvPr/>
        </p:nvGrpSpPr>
        <p:grpSpPr>
          <a:xfrm>
            <a:off x="885604" y="3188692"/>
            <a:ext cx="356176" cy="355051"/>
            <a:chOff x="-47524975" y="3569100"/>
            <a:chExt cx="300875" cy="299925"/>
          </a:xfrm>
        </p:grpSpPr>
        <p:sp>
          <p:nvSpPr>
            <p:cNvPr id="8386" name="Google Shape;8386;p7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8"/>
          <p:cNvGrpSpPr/>
          <p:nvPr/>
        </p:nvGrpSpPr>
        <p:grpSpPr>
          <a:xfrm>
            <a:off x="886062" y="3667954"/>
            <a:ext cx="355258" cy="270410"/>
            <a:chOff x="-47523400" y="3973950"/>
            <a:chExt cx="300100" cy="228425"/>
          </a:xfrm>
        </p:grpSpPr>
        <p:sp>
          <p:nvSpPr>
            <p:cNvPr id="8392" name="Google Shape;8392;p7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78"/>
          <p:cNvGrpSpPr/>
          <p:nvPr/>
        </p:nvGrpSpPr>
        <p:grpSpPr>
          <a:xfrm>
            <a:off x="3091183" y="2750953"/>
            <a:ext cx="354341" cy="357596"/>
            <a:chOff x="-45673275" y="3199325"/>
            <a:chExt cx="299325" cy="302075"/>
          </a:xfrm>
        </p:grpSpPr>
        <p:sp>
          <p:nvSpPr>
            <p:cNvPr id="8398" name="Google Shape;8398;p7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8"/>
          <p:cNvGrpSpPr/>
          <p:nvPr/>
        </p:nvGrpSpPr>
        <p:grpSpPr>
          <a:xfrm>
            <a:off x="3090251" y="3209202"/>
            <a:ext cx="356205" cy="314240"/>
            <a:chOff x="-45674075" y="3586425"/>
            <a:chExt cx="300900" cy="265450"/>
          </a:xfrm>
        </p:grpSpPr>
        <p:sp>
          <p:nvSpPr>
            <p:cNvPr id="8402" name="Google Shape;8402;p7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78"/>
          <p:cNvGrpSpPr/>
          <p:nvPr/>
        </p:nvGrpSpPr>
        <p:grpSpPr>
          <a:xfrm>
            <a:off x="3091183" y="3625041"/>
            <a:ext cx="354341" cy="356205"/>
            <a:chOff x="-45673275" y="3937700"/>
            <a:chExt cx="299325" cy="300900"/>
          </a:xfrm>
        </p:grpSpPr>
        <p:sp>
          <p:nvSpPr>
            <p:cNvPr id="8405" name="Google Shape;8405;p7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8"/>
          <p:cNvGrpSpPr/>
          <p:nvPr/>
        </p:nvGrpSpPr>
        <p:grpSpPr>
          <a:xfrm>
            <a:off x="2205349" y="4117825"/>
            <a:ext cx="356205" cy="356205"/>
            <a:chOff x="-44512325" y="3176075"/>
            <a:chExt cx="300900" cy="300900"/>
          </a:xfrm>
        </p:grpSpPr>
        <p:sp>
          <p:nvSpPr>
            <p:cNvPr id="8412" name="Google Shape;8412;p7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8"/>
          <p:cNvGrpSpPr/>
          <p:nvPr/>
        </p:nvGrpSpPr>
        <p:grpSpPr>
          <a:xfrm>
            <a:off x="2608689" y="1386849"/>
            <a:ext cx="354341" cy="354341"/>
            <a:chOff x="-49027775" y="3183175"/>
            <a:chExt cx="299325" cy="299325"/>
          </a:xfrm>
        </p:grpSpPr>
        <p:sp>
          <p:nvSpPr>
            <p:cNvPr id="8416" name="Google Shape;8416;p7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8"/>
          <p:cNvGrpSpPr/>
          <p:nvPr/>
        </p:nvGrpSpPr>
        <p:grpSpPr>
          <a:xfrm>
            <a:off x="2608230" y="1822251"/>
            <a:ext cx="355258" cy="357152"/>
            <a:chOff x="-49027775" y="3550975"/>
            <a:chExt cx="300100" cy="301700"/>
          </a:xfrm>
        </p:grpSpPr>
        <p:sp>
          <p:nvSpPr>
            <p:cNvPr id="8421" name="Google Shape;8421;p7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78"/>
          <p:cNvGrpSpPr/>
          <p:nvPr/>
        </p:nvGrpSpPr>
        <p:grpSpPr>
          <a:xfrm>
            <a:off x="2606306" y="2259310"/>
            <a:ext cx="359106" cy="355525"/>
            <a:chOff x="-49031025" y="3920175"/>
            <a:chExt cx="303350" cy="300325"/>
          </a:xfrm>
        </p:grpSpPr>
        <p:sp>
          <p:nvSpPr>
            <p:cNvPr id="8432" name="Google Shape;8432;p7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78"/>
          <p:cNvGrpSpPr/>
          <p:nvPr/>
        </p:nvGrpSpPr>
        <p:grpSpPr>
          <a:xfrm>
            <a:off x="1322411" y="2752344"/>
            <a:ext cx="356176" cy="354341"/>
            <a:chOff x="-47155575" y="3200500"/>
            <a:chExt cx="300875" cy="299325"/>
          </a:xfrm>
        </p:grpSpPr>
        <p:sp>
          <p:nvSpPr>
            <p:cNvPr id="8439" name="Google Shape;8439;p7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8"/>
          <p:cNvGrpSpPr/>
          <p:nvPr/>
        </p:nvGrpSpPr>
        <p:grpSpPr>
          <a:xfrm>
            <a:off x="1322870" y="3188692"/>
            <a:ext cx="355258" cy="355258"/>
            <a:chOff x="-47154800" y="3569100"/>
            <a:chExt cx="300100" cy="300100"/>
          </a:xfrm>
        </p:grpSpPr>
        <p:sp>
          <p:nvSpPr>
            <p:cNvPr id="8446" name="Google Shape;8446;p7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78"/>
          <p:cNvGrpSpPr/>
          <p:nvPr/>
        </p:nvGrpSpPr>
        <p:grpSpPr>
          <a:xfrm>
            <a:off x="1323343" y="3626905"/>
            <a:ext cx="354311" cy="353423"/>
            <a:chOff x="-47154000" y="3939275"/>
            <a:chExt cx="299300" cy="298550"/>
          </a:xfrm>
        </p:grpSpPr>
        <p:sp>
          <p:nvSpPr>
            <p:cNvPr id="8453" name="Google Shape;8453;p7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8"/>
          <p:cNvGrpSpPr/>
          <p:nvPr/>
        </p:nvGrpSpPr>
        <p:grpSpPr>
          <a:xfrm>
            <a:off x="3548633" y="2752344"/>
            <a:ext cx="312375" cy="354341"/>
            <a:chOff x="-45286550" y="3200500"/>
            <a:chExt cx="263875" cy="299325"/>
          </a:xfrm>
        </p:grpSpPr>
        <p:sp>
          <p:nvSpPr>
            <p:cNvPr id="8458" name="Google Shape;8458;p7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8"/>
          <p:cNvGrpSpPr/>
          <p:nvPr/>
        </p:nvGrpSpPr>
        <p:grpSpPr>
          <a:xfrm>
            <a:off x="3548633" y="3189639"/>
            <a:ext cx="312375" cy="354311"/>
            <a:chOff x="-45286550" y="3569900"/>
            <a:chExt cx="263875" cy="299300"/>
          </a:xfrm>
        </p:grpSpPr>
        <p:sp>
          <p:nvSpPr>
            <p:cNvPr id="8462" name="Google Shape;8462;p7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8"/>
          <p:cNvGrpSpPr/>
          <p:nvPr/>
        </p:nvGrpSpPr>
        <p:grpSpPr>
          <a:xfrm>
            <a:off x="3559820" y="3625988"/>
            <a:ext cx="290001" cy="355258"/>
            <a:chOff x="-45277900" y="3938500"/>
            <a:chExt cx="244975" cy="300100"/>
          </a:xfrm>
        </p:grpSpPr>
        <p:sp>
          <p:nvSpPr>
            <p:cNvPr id="8469" name="Google Shape;8469;p7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78"/>
          <p:cNvGrpSpPr/>
          <p:nvPr/>
        </p:nvGrpSpPr>
        <p:grpSpPr>
          <a:xfrm>
            <a:off x="2645769" y="4095090"/>
            <a:ext cx="355258" cy="355258"/>
            <a:chOff x="-44502875" y="3576975"/>
            <a:chExt cx="300100" cy="300100"/>
          </a:xfrm>
        </p:grpSpPr>
        <p:sp>
          <p:nvSpPr>
            <p:cNvPr id="8474" name="Google Shape;8474;p7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4858981" y="1820745"/>
            <a:ext cx="356196" cy="354670"/>
            <a:chOff x="-13946200" y="3647075"/>
            <a:chExt cx="353650" cy="352100"/>
          </a:xfrm>
        </p:grpSpPr>
        <p:sp>
          <p:nvSpPr>
            <p:cNvPr id="8478" name="Google Shape;8478;p7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8"/>
          <p:cNvGrpSpPr/>
          <p:nvPr/>
        </p:nvGrpSpPr>
        <p:grpSpPr>
          <a:xfrm>
            <a:off x="6642374" y="1380228"/>
            <a:ext cx="357002" cy="354267"/>
            <a:chOff x="-12163025" y="3214275"/>
            <a:chExt cx="354450" cy="351700"/>
          </a:xfrm>
        </p:grpSpPr>
        <p:sp>
          <p:nvSpPr>
            <p:cNvPr id="8485" name="Google Shape;8485;p7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8"/>
          <p:cNvGrpSpPr/>
          <p:nvPr/>
        </p:nvGrpSpPr>
        <p:grpSpPr>
          <a:xfrm>
            <a:off x="6643154" y="1819965"/>
            <a:ext cx="355441" cy="356232"/>
            <a:chOff x="-12160675" y="3647875"/>
            <a:chExt cx="352900" cy="353650"/>
          </a:xfrm>
        </p:grpSpPr>
        <p:sp>
          <p:nvSpPr>
            <p:cNvPr id="8489" name="Google Shape;8489;p7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8"/>
          <p:cNvGrpSpPr/>
          <p:nvPr/>
        </p:nvGrpSpPr>
        <p:grpSpPr>
          <a:xfrm>
            <a:off x="6653870" y="2264421"/>
            <a:ext cx="354635" cy="356232"/>
            <a:chOff x="-12160675" y="4081850"/>
            <a:chExt cx="352100" cy="353650"/>
          </a:xfrm>
        </p:grpSpPr>
        <p:sp>
          <p:nvSpPr>
            <p:cNvPr id="8497" name="Google Shape;8497;p7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8"/>
          <p:cNvGrpSpPr/>
          <p:nvPr/>
        </p:nvGrpSpPr>
        <p:grpSpPr>
          <a:xfrm>
            <a:off x="4858836" y="2738864"/>
            <a:ext cx="355416" cy="355652"/>
            <a:chOff x="-10391650" y="3180600"/>
            <a:chExt cx="352875" cy="353075"/>
          </a:xfrm>
        </p:grpSpPr>
        <p:sp>
          <p:nvSpPr>
            <p:cNvPr id="8504" name="Google Shape;8504;p7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8"/>
          <p:cNvGrpSpPr/>
          <p:nvPr/>
        </p:nvGrpSpPr>
        <p:grpSpPr>
          <a:xfrm>
            <a:off x="4858835" y="3215662"/>
            <a:ext cx="354635" cy="353890"/>
            <a:chOff x="-10390875" y="3616350"/>
            <a:chExt cx="352100" cy="351325"/>
          </a:xfrm>
        </p:grpSpPr>
        <p:sp>
          <p:nvSpPr>
            <p:cNvPr id="8511" name="Google Shape;8511;p7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8"/>
          <p:cNvGrpSpPr/>
          <p:nvPr/>
        </p:nvGrpSpPr>
        <p:grpSpPr>
          <a:xfrm>
            <a:off x="7525810" y="2740327"/>
            <a:ext cx="312585" cy="354670"/>
            <a:chOff x="-10370400" y="4049550"/>
            <a:chExt cx="310350" cy="352100"/>
          </a:xfrm>
        </p:grpSpPr>
        <p:sp>
          <p:nvSpPr>
            <p:cNvPr id="8515" name="Google Shape;8515;p7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8"/>
          <p:cNvGrpSpPr/>
          <p:nvPr/>
        </p:nvGrpSpPr>
        <p:grpSpPr>
          <a:xfrm>
            <a:off x="6630066" y="2739268"/>
            <a:ext cx="379236" cy="354847"/>
            <a:chOff x="-8674650" y="3210975"/>
            <a:chExt cx="376525" cy="352275"/>
          </a:xfrm>
        </p:grpSpPr>
        <p:sp>
          <p:nvSpPr>
            <p:cNvPr id="8521" name="Google Shape;8521;p7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8"/>
          <p:cNvGrpSpPr/>
          <p:nvPr/>
        </p:nvGrpSpPr>
        <p:grpSpPr>
          <a:xfrm>
            <a:off x="5301563" y="1820745"/>
            <a:ext cx="356221" cy="354670"/>
            <a:chOff x="-13512225" y="3647075"/>
            <a:chExt cx="353675" cy="352100"/>
          </a:xfrm>
        </p:grpSpPr>
        <p:sp>
          <p:nvSpPr>
            <p:cNvPr id="8528" name="Google Shape;8528;p7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8"/>
          <p:cNvGrpSpPr/>
          <p:nvPr/>
        </p:nvGrpSpPr>
        <p:grpSpPr>
          <a:xfrm>
            <a:off x="5311876" y="2264811"/>
            <a:ext cx="356221" cy="355451"/>
            <a:chOff x="-13512225" y="4080275"/>
            <a:chExt cx="353675" cy="352875"/>
          </a:xfrm>
        </p:grpSpPr>
        <p:sp>
          <p:nvSpPr>
            <p:cNvPr id="8539" name="Google Shape;8539;p7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78"/>
          <p:cNvGrpSpPr/>
          <p:nvPr/>
        </p:nvGrpSpPr>
        <p:grpSpPr>
          <a:xfrm>
            <a:off x="7084956" y="1412172"/>
            <a:ext cx="356196" cy="290379"/>
            <a:chOff x="-11728250" y="3245400"/>
            <a:chExt cx="353650" cy="288275"/>
          </a:xfrm>
        </p:grpSpPr>
        <p:sp>
          <p:nvSpPr>
            <p:cNvPr id="8551" name="Google Shape;8551;p7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8"/>
          <p:cNvGrpSpPr/>
          <p:nvPr/>
        </p:nvGrpSpPr>
        <p:grpSpPr>
          <a:xfrm>
            <a:off x="7117464" y="2264811"/>
            <a:ext cx="311804" cy="355451"/>
            <a:chOff x="-11703850" y="4081850"/>
            <a:chExt cx="309575" cy="352875"/>
          </a:xfrm>
        </p:grpSpPr>
        <p:sp>
          <p:nvSpPr>
            <p:cNvPr id="8557" name="Google Shape;8557;p7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8"/>
          <p:cNvGrpSpPr/>
          <p:nvPr/>
        </p:nvGrpSpPr>
        <p:grpSpPr>
          <a:xfrm>
            <a:off x="5306120" y="2738964"/>
            <a:ext cx="357002" cy="355451"/>
            <a:chOff x="-9958475" y="3180025"/>
            <a:chExt cx="354450" cy="352875"/>
          </a:xfrm>
        </p:grpSpPr>
        <p:sp>
          <p:nvSpPr>
            <p:cNvPr id="8566" name="Google Shape;8566;p7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78"/>
          <p:cNvGrpSpPr/>
          <p:nvPr/>
        </p:nvGrpSpPr>
        <p:grpSpPr>
          <a:xfrm>
            <a:off x="5315247" y="3214945"/>
            <a:ext cx="337966" cy="355325"/>
            <a:chOff x="-9949025" y="3615575"/>
            <a:chExt cx="335550" cy="352750"/>
          </a:xfrm>
        </p:grpSpPr>
        <p:sp>
          <p:nvSpPr>
            <p:cNvPr id="8570" name="Google Shape;8570;p7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8"/>
          <p:cNvGrpSpPr/>
          <p:nvPr/>
        </p:nvGrpSpPr>
        <p:grpSpPr>
          <a:xfrm>
            <a:off x="7950093" y="2738451"/>
            <a:ext cx="360175" cy="358423"/>
            <a:chOff x="-9961625" y="4048175"/>
            <a:chExt cx="357600" cy="355825"/>
          </a:xfrm>
        </p:grpSpPr>
        <p:sp>
          <p:nvSpPr>
            <p:cNvPr id="8574" name="Google Shape;8574;p7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8"/>
          <p:cNvGrpSpPr/>
          <p:nvPr/>
        </p:nvGrpSpPr>
        <p:grpSpPr>
          <a:xfrm>
            <a:off x="6636814" y="3213963"/>
            <a:ext cx="364959" cy="357289"/>
            <a:chOff x="-8680950" y="3624225"/>
            <a:chExt cx="362350" cy="354700"/>
          </a:xfrm>
        </p:grpSpPr>
        <p:sp>
          <p:nvSpPr>
            <p:cNvPr id="8581" name="Google Shape;8581;p7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8"/>
          <p:cNvGrpSpPr/>
          <p:nvPr/>
        </p:nvGrpSpPr>
        <p:grpSpPr>
          <a:xfrm>
            <a:off x="5773058" y="1379624"/>
            <a:ext cx="313365" cy="355476"/>
            <a:chOff x="-13056975" y="3212300"/>
            <a:chExt cx="311125" cy="352900"/>
          </a:xfrm>
        </p:grpSpPr>
        <p:sp>
          <p:nvSpPr>
            <p:cNvPr id="8588" name="Google Shape;8588;p7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78"/>
          <p:cNvGrpSpPr/>
          <p:nvPr/>
        </p:nvGrpSpPr>
        <p:grpSpPr>
          <a:xfrm>
            <a:off x="5750446" y="1820418"/>
            <a:ext cx="358588" cy="355325"/>
            <a:chOff x="-13077450" y="3647075"/>
            <a:chExt cx="356025" cy="352750"/>
          </a:xfrm>
        </p:grpSpPr>
        <p:sp>
          <p:nvSpPr>
            <p:cNvPr id="8593" name="Google Shape;8593;p7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8"/>
          <p:cNvGrpSpPr/>
          <p:nvPr/>
        </p:nvGrpSpPr>
        <p:grpSpPr>
          <a:xfrm>
            <a:off x="5761552" y="2264018"/>
            <a:ext cx="357002" cy="357037"/>
            <a:chOff x="-13079025" y="4079475"/>
            <a:chExt cx="354450" cy="354450"/>
          </a:xfrm>
        </p:grpSpPr>
        <p:sp>
          <p:nvSpPr>
            <p:cNvPr id="8597" name="Google Shape;8597;p7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8"/>
          <p:cNvGrpSpPr/>
          <p:nvPr/>
        </p:nvGrpSpPr>
        <p:grpSpPr>
          <a:xfrm>
            <a:off x="7534619" y="1380027"/>
            <a:ext cx="356221" cy="354670"/>
            <a:chOff x="-11292700" y="3213875"/>
            <a:chExt cx="353675" cy="352100"/>
          </a:xfrm>
        </p:grpSpPr>
        <p:sp>
          <p:nvSpPr>
            <p:cNvPr id="8602" name="Google Shape;8602;p7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78"/>
          <p:cNvGrpSpPr/>
          <p:nvPr/>
        </p:nvGrpSpPr>
        <p:grpSpPr>
          <a:xfrm>
            <a:off x="7528677" y="1819965"/>
            <a:ext cx="368106" cy="356232"/>
            <a:chOff x="-11299000" y="3647875"/>
            <a:chExt cx="365475" cy="353650"/>
          </a:xfrm>
        </p:grpSpPr>
        <p:sp>
          <p:nvSpPr>
            <p:cNvPr id="8610" name="Google Shape;8610;p7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8"/>
          <p:cNvGrpSpPr/>
          <p:nvPr/>
        </p:nvGrpSpPr>
        <p:grpSpPr>
          <a:xfrm>
            <a:off x="7544139" y="2275916"/>
            <a:ext cx="357808" cy="333240"/>
            <a:chOff x="-11295075" y="4092875"/>
            <a:chExt cx="355250" cy="330825"/>
          </a:xfrm>
        </p:grpSpPr>
        <p:sp>
          <p:nvSpPr>
            <p:cNvPr id="8617" name="Google Shape;8617;p7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8"/>
          <p:cNvGrpSpPr/>
          <p:nvPr/>
        </p:nvGrpSpPr>
        <p:grpSpPr>
          <a:xfrm>
            <a:off x="5769739" y="2738964"/>
            <a:ext cx="312585" cy="355451"/>
            <a:chOff x="-9500075" y="3180800"/>
            <a:chExt cx="310350" cy="352875"/>
          </a:xfrm>
        </p:grpSpPr>
        <p:sp>
          <p:nvSpPr>
            <p:cNvPr id="8623" name="Google Shape;8623;p7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78"/>
          <p:cNvGrpSpPr/>
          <p:nvPr/>
        </p:nvGrpSpPr>
        <p:grpSpPr>
          <a:xfrm>
            <a:off x="5747530" y="3214479"/>
            <a:ext cx="356221" cy="356257"/>
            <a:chOff x="-9523700" y="3614000"/>
            <a:chExt cx="353675" cy="353675"/>
          </a:xfrm>
        </p:grpSpPr>
        <p:sp>
          <p:nvSpPr>
            <p:cNvPr id="8633" name="Google Shape;8633;p7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8"/>
          <p:cNvGrpSpPr/>
          <p:nvPr/>
        </p:nvGrpSpPr>
        <p:grpSpPr>
          <a:xfrm>
            <a:off x="7532481" y="3237121"/>
            <a:ext cx="356221" cy="354670"/>
            <a:chOff x="-9523700" y="4049550"/>
            <a:chExt cx="353675" cy="352100"/>
          </a:xfrm>
        </p:grpSpPr>
        <p:sp>
          <p:nvSpPr>
            <p:cNvPr id="8643" name="Google Shape;8643;p7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8"/>
          <p:cNvGrpSpPr/>
          <p:nvPr/>
        </p:nvGrpSpPr>
        <p:grpSpPr>
          <a:xfrm>
            <a:off x="7088596" y="3237094"/>
            <a:ext cx="357002" cy="311029"/>
            <a:chOff x="-8209150" y="3659675"/>
            <a:chExt cx="354450" cy="308775"/>
          </a:xfrm>
        </p:grpSpPr>
        <p:sp>
          <p:nvSpPr>
            <p:cNvPr id="8651" name="Google Shape;8651;p7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8"/>
          <p:cNvGrpSpPr/>
          <p:nvPr/>
        </p:nvGrpSpPr>
        <p:grpSpPr>
          <a:xfrm>
            <a:off x="6202157" y="2266007"/>
            <a:ext cx="356221" cy="353059"/>
            <a:chOff x="-12643475" y="4081850"/>
            <a:chExt cx="353675" cy="350500"/>
          </a:xfrm>
        </p:grpSpPr>
        <p:sp>
          <p:nvSpPr>
            <p:cNvPr id="8658" name="Google Shape;8658;p7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2" name="Google Shape;8662;p78"/>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3" name="Google Shape;8663;p78"/>
          <p:cNvGrpSpPr/>
          <p:nvPr/>
        </p:nvGrpSpPr>
        <p:grpSpPr>
          <a:xfrm>
            <a:off x="7984757" y="2275916"/>
            <a:ext cx="356221" cy="333240"/>
            <a:chOff x="-10858725" y="4092875"/>
            <a:chExt cx="353675" cy="330825"/>
          </a:xfrm>
        </p:grpSpPr>
        <p:sp>
          <p:nvSpPr>
            <p:cNvPr id="8664" name="Google Shape;8664;p7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78"/>
          <p:cNvGrpSpPr/>
          <p:nvPr/>
        </p:nvGrpSpPr>
        <p:grpSpPr>
          <a:xfrm>
            <a:off x="6243280" y="3214882"/>
            <a:ext cx="252278" cy="355451"/>
            <a:chOff x="-9039300" y="3614000"/>
            <a:chExt cx="250475" cy="352875"/>
          </a:xfrm>
        </p:grpSpPr>
        <p:sp>
          <p:nvSpPr>
            <p:cNvPr id="8671" name="Google Shape;8671;p7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78"/>
          <p:cNvGrpSpPr/>
          <p:nvPr/>
        </p:nvGrpSpPr>
        <p:grpSpPr>
          <a:xfrm>
            <a:off x="7975246" y="3237121"/>
            <a:ext cx="354635" cy="354670"/>
            <a:chOff x="-9088150" y="4049550"/>
            <a:chExt cx="352100" cy="352100"/>
          </a:xfrm>
        </p:grpSpPr>
        <p:sp>
          <p:nvSpPr>
            <p:cNvPr id="8674" name="Google Shape;8674;p7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8"/>
          <p:cNvGrpSpPr/>
          <p:nvPr/>
        </p:nvGrpSpPr>
        <p:grpSpPr>
          <a:xfrm>
            <a:off x="7109610" y="2739354"/>
            <a:ext cx="315757" cy="354670"/>
            <a:chOff x="-8191825" y="3174500"/>
            <a:chExt cx="313500" cy="352100"/>
          </a:xfrm>
        </p:grpSpPr>
        <p:sp>
          <p:nvSpPr>
            <p:cNvPr id="8681" name="Google Shape;8681;p7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8"/>
          <p:cNvGrpSpPr/>
          <p:nvPr/>
        </p:nvGrpSpPr>
        <p:grpSpPr>
          <a:xfrm>
            <a:off x="4858968" y="1379875"/>
            <a:ext cx="356221" cy="354973"/>
            <a:chOff x="-13947000" y="3212800"/>
            <a:chExt cx="353675" cy="352400"/>
          </a:xfrm>
        </p:grpSpPr>
        <p:sp>
          <p:nvSpPr>
            <p:cNvPr id="8685" name="Google Shape;8685;p7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78"/>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78"/>
          <p:cNvGrpSpPr/>
          <p:nvPr/>
        </p:nvGrpSpPr>
        <p:grpSpPr>
          <a:xfrm>
            <a:off x="5301563" y="1379233"/>
            <a:ext cx="356221" cy="356257"/>
            <a:chOff x="-13512225" y="3211525"/>
            <a:chExt cx="353675" cy="353675"/>
          </a:xfrm>
        </p:grpSpPr>
        <p:sp>
          <p:nvSpPr>
            <p:cNvPr id="8689" name="Google Shape;8689;p7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8"/>
          <p:cNvGrpSpPr/>
          <p:nvPr/>
        </p:nvGrpSpPr>
        <p:grpSpPr>
          <a:xfrm>
            <a:off x="6191845" y="1379624"/>
            <a:ext cx="356221" cy="355476"/>
            <a:chOff x="-12643475" y="3212300"/>
            <a:chExt cx="353675" cy="352900"/>
          </a:xfrm>
        </p:grpSpPr>
        <p:sp>
          <p:nvSpPr>
            <p:cNvPr id="8695" name="Google Shape;8695;p7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78"/>
          <p:cNvGrpSpPr/>
          <p:nvPr/>
        </p:nvGrpSpPr>
        <p:grpSpPr>
          <a:xfrm>
            <a:off x="6191845" y="1831398"/>
            <a:ext cx="356221" cy="333366"/>
            <a:chOff x="-12643475" y="3657325"/>
            <a:chExt cx="353675" cy="330950"/>
          </a:xfrm>
        </p:grpSpPr>
        <p:sp>
          <p:nvSpPr>
            <p:cNvPr id="8705" name="Google Shape;8705;p7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8"/>
          <p:cNvGrpSpPr/>
          <p:nvPr/>
        </p:nvGrpSpPr>
        <p:grpSpPr>
          <a:xfrm>
            <a:off x="7974847" y="1380027"/>
            <a:ext cx="355416" cy="354670"/>
            <a:chOff x="-10857925" y="3213875"/>
            <a:chExt cx="352875" cy="352100"/>
          </a:xfrm>
        </p:grpSpPr>
        <p:sp>
          <p:nvSpPr>
            <p:cNvPr id="8712" name="Google Shape;8712;p7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78"/>
          <p:cNvGrpSpPr/>
          <p:nvPr/>
        </p:nvGrpSpPr>
        <p:grpSpPr>
          <a:xfrm>
            <a:off x="6191762" y="2739455"/>
            <a:ext cx="356096" cy="354469"/>
            <a:chOff x="-9089725" y="3180200"/>
            <a:chExt cx="353550" cy="351900"/>
          </a:xfrm>
        </p:grpSpPr>
        <p:sp>
          <p:nvSpPr>
            <p:cNvPr id="8723" name="Google Shape;8723;p7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8"/>
          <p:cNvGrpSpPr/>
          <p:nvPr/>
        </p:nvGrpSpPr>
        <p:grpSpPr>
          <a:xfrm>
            <a:off x="7083760" y="1819260"/>
            <a:ext cx="358588" cy="357642"/>
            <a:chOff x="7083760" y="1971660"/>
            <a:chExt cx="358588" cy="357642"/>
          </a:xfrm>
        </p:grpSpPr>
        <p:sp>
          <p:nvSpPr>
            <p:cNvPr id="8726" name="Google Shape;8726;p7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8" name="Google Shape;8738;p78"/>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739" name="Google Shape;8739;p78"/>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43"/>
        <p:cNvGrpSpPr/>
        <p:nvPr/>
      </p:nvGrpSpPr>
      <p:grpSpPr>
        <a:xfrm>
          <a:off x="0" y="0"/>
          <a:ext cx="0" cy="0"/>
          <a:chOff x="0" y="0"/>
          <a:chExt cx="0" cy="0"/>
        </a:xfrm>
      </p:grpSpPr>
      <p:sp>
        <p:nvSpPr>
          <p:cNvPr id="8744" name="Google Shape;8744;p7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5" name="Google Shape;8745;p79"/>
          <p:cNvGrpSpPr/>
          <p:nvPr/>
        </p:nvGrpSpPr>
        <p:grpSpPr>
          <a:xfrm>
            <a:off x="748855" y="2243507"/>
            <a:ext cx="452798" cy="449473"/>
            <a:chOff x="-21322300" y="3693325"/>
            <a:chExt cx="306400" cy="304150"/>
          </a:xfrm>
        </p:grpSpPr>
        <p:sp>
          <p:nvSpPr>
            <p:cNvPr id="8746" name="Google Shape;8746;p7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9"/>
          <p:cNvGrpSpPr/>
          <p:nvPr/>
        </p:nvGrpSpPr>
        <p:grpSpPr>
          <a:xfrm>
            <a:off x="748263" y="2810244"/>
            <a:ext cx="453980" cy="422540"/>
            <a:chOff x="-21322300" y="4077125"/>
            <a:chExt cx="307200" cy="285925"/>
          </a:xfrm>
        </p:grpSpPr>
        <p:sp>
          <p:nvSpPr>
            <p:cNvPr id="8751" name="Google Shape;8751;p7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9"/>
          <p:cNvGrpSpPr/>
          <p:nvPr/>
        </p:nvGrpSpPr>
        <p:grpSpPr>
          <a:xfrm>
            <a:off x="3525440" y="1689128"/>
            <a:ext cx="451653" cy="450212"/>
            <a:chOff x="-19394200" y="3333800"/>
            <a:chExt cx="305625" cy="304650"/>
          </a:xfrm>
        </p:grpSpPr>
        <p:sp>
          <p:nvSpPr>
            <p:cNvPr id="8764" name="Google Shape;8764;p7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9"/>
          <p:cNvGrpSpPr/>
          <p:nvPr/>
        </p:nvGrpSpPr>
        <p:grpSpPr>
          <a:xfrm>
            <a:off x="3524276" y="2243580"/>
            <a:ext cx="453980" cy="449325"/>
            <a:chOff x="-19396575" y="3708500"/>
            <a:chExt cx="307200" cy="304050"/>
          </a:xfrm>
        </p:grpSpPr>
        <p:sp>
          <p:nvSpPr>
            <p:cNvPr id="8774" name="Google Shape;8774;p7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79"/>
          <p:cNvGrpSpPr/>
          <p:nvPr/>
        </p:nvGrpSpPr>
        <p:grpSpPr>
          <a:xfrm>
            <a:off x="3518457" y="2796461"/>
            <a:ext cx="465618" cy="450101"/>
            <a:chOff x="-19394200" y="4084200"/>
            <a:chExt cx="315075" cy="304575"/>
          </a:xfrm>
        </p:grpSpPr>
        <p:sp>
          <p:nvSpPr>
            <p:cNvPr id="8778" name="Google Shape;8778;p7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9"/>
          <p:cNvGrpSpPr/>
          <p:nvPr/>
        </p:nvGrpSpPr>
        <p:grpSpPr>
          <a:xfrm>
            <a:off x="6324167" y="1689001"/>
            <a:ext cx="400447" cy="450470"/>
            <a:chOff x="-17526750" y="3309200"/>
            <a:chExt cx="270975" cy="304825"/>
          </a:xfrm>
        </p:grpSpPr>
        <p:sp>
          <p:nvSpPr>
            <p:cNvPr id="8785" name="Google Shape;8785;p7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9"/>
          <p:cNvGrpSpPr/>
          <p:nvPr/>
        </p:nvGrpSpPr>
        <p:grpSpPr>
          <a:xfrm>
            <a:off x="6300319" y="2244173"/>
            <a:ext cx="448143" cy="448143"/>
            <a:chOff x="-17542500" y="3684100"/>
            <a:chExt cx="303250" cy="303250"/>
          </a:xfrm>
        </p:grpSpPr>
        <p:sp>
          <p:nvSpPr>
            <p:cNvPr id="8791" name="Google Shape;8791;p7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79"/>
          <p:cNvGrpSpPr/>
          <p:nvPr/>
        </p:nvGrpSpPr>
        <p:grpSpPr>
          <a:xfrm>
            <a:off x="6299728" y="2810817"/>
            <a:ext cx="449325" cy="421395"/>
            <a:chOff x="-17542500" y="4068450"/>
            <a:chExt cx="304050" cy="285150"/>
          </a:xfrm>
        </p:grpSpPr>
        <p:sp>
          <p:nvSpPr>
            <p:cNvPr id="8799" name="Google Shape;8799;p7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9"/>
          <p:cNvGrpSpPr/>
          <p:nvPr/>
        </p:nvGrpSpPr>
        <p:grpSpPr>
          <a:xfrm>
            <a:off x="3530150" y="3342211"/>
            <a:ext cx="343404" cy="449325"/>
            <a:chOff x="-15652200" y="3335975"/>
            <a:chExt cx="232375" cy="304050"/>
          </a:xfrm>
        </p:grpSpPr>
        <p:sp>
          <p:nvSpPr>
            <p:cNvPr id="8806" name="Google Shape;8806;p7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79"/>
          <p:cNvGrpSpPr/>
          <p:nvPr/>
        </p:nvGrpSpPr>
        <p:grpSpPr>
          <a:xfrm>
            <a:off x="1303491" y="1689573"/>
            <a:ext cx="450470" cy="449325"/>
            <a:chOff x="-20946600" y="3317850"/>
            <a:chExt cx="304825" cy="304050"/>
          </a:xfrm>
        </p:grpSpPr>
        <p:sp>
          <p:nvSpPr>
            <p:cNvPr id="8816" name="Google Shape;8816;p7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9"/>
          <p:cNvGrpSpPr/>
          <p:nvPr/>
        </p:nvGrpSpPr>
        <p:grpSpPr>
          <a:xfrm>
            <a:off x="1304064" y="2243729"/>
            <a:ext cx="449325" cy="449030"/>
            <a:chOff x="-20945825" y="3692175"/>
            <a:chExt cx="304050" cy="303850"/>
          </a:xfrm>
        </p:grpSpPr>
        <p:sp>
          <p:nvSpPr>
            <p:cNvPr id="8820" name="Google Shape;8820;p7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9"/>
          <p:cNvGrpSpPr/>
          <p:nvPr/>
        </p:nvGrpSpPr>
        <p:grpSpPr>
          <a:xfrm>
            <a:off x="1329667" y="2797442"/>
            <a:ext cx="398119" cy="448143"/>
            <a:chOff x="-20930075" y="4066100"/>
            <a:chExt cx="269400" cy="303250"/>
          </a:xfrm>
        </p:grpSpPr>
        <p:sp>
          <p:nvSpPr>
            <p:cNvPr id="8825" name="Google Shape;8825;p7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9"/>
          <p:cNvGrpSpPr/>
          <p:nvPr/>
        </p:nvGrpSpPr>
        <p:grpSpPr>
          <a:xfrm>
            <a:off x="4110888" y="1689848"/>
            <a:ext cx="372516" cy="448771"/>
            <a:chOff x="-18994100" y="3334775"/>
            <a:chExt cx="252075" cy="303675"/>
          </a:xfrm>
        </p:grpSpPr>
        <p:sp>
          <p:nvSpPr>
            <p:cNvPr id="8828" name="Google Shape;8828;p7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79"/>
          <p:cNvGrpSpPr/>
          <p:nvPr/>
        </p:nvGrpSpPr>
        <p:grpSpPr>
          <a:xfrm>
            <a:off x="4125445" y="2244743"/>
            <a:ext cx="343404" cy="446998"/>
            <a:chOff x="-18983850" y="3710075"/>
            <a:chExt cx="232375" cy="302475"/>
          </a:xfrm>
        </p:grpSpPr>
        <p:sp>
          <p:nvSpPr>
            <p:cNvPr id="8833" name="Google Shape;8833;p7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9"/>
          <p:cNvGrpSpPr/>
          <p:nvPr/>
        </p:nvGrpSpPr>
        <p:grpSpPr>
          <a:xfrm>
            <a:off x="4071911" y="2797422"/>
            <a:ext cx="450470" cy="448180"/>
            <a:chOff x="-19020075" y="4084200"/>
            <a:chExt cx="304825" cy="303275"/>
          </a:xfrm>
        </p:grpSpPr>
        <p:sp>
          <p:nvSpPr>
            <p:cNvPr id="8838" name="Google Shape;8838;p7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79"/>
          <p:cNvGrpSpPr/>
          <p:nvPr/>
        </p:nvGrpSpPr>
        <p:grpSpPr>
          <a:xfrm>
            <a:off x="6889176" y="1689001"/>
            <a:ext cx="396937" cy="450470"/>
            <a:chOff x="-17149475" y="3309200"/>
            <a:chExt cx="268600" cy="304825"/>
          </a:xfrm>
        </p:grpSpPr>
        <p:sp>
          <p:nvSpPr>
            <p:cNvPr id="8848" name="Google Shape;8848;p7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9"/>
          <p:cNvGrpSpPr/>
          <p:nvPr/>
        </p:nvGrpSpPr>
        <p:grpSpPr>
          <a:xfrm>
            <a:off x="6862982" y="2258120"/>
            <a:ext cx="449325" cy="420249"/>
            <a:chOff x="-17168375" y="3692750"/>
            <a:chExt cx="304050" cy="284375"/>
          </a:xfrm>
        </p:grpSpPr>
        <p:sp>
          <p:nvSpPr>
            <p:cNvPr id="8851" name="Google Shape;8851;p7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79"/>
          <p:cNvGrpSpPr/>
          <p:nvPr/>
        </p:nvGrpSpPr>
        <p:grpSpPr>
          <a:xfrm>
            <a:off x="6859491" y="2796852"/>
            <a:ext cx="456308" cy="449325"/>
            <a:chOff x="-17170750" y="4058800"/>
            <a:chExt cx="308775" cy="304050"/>
          </a:xfrm>
        </p:grpSpPr>
        <p:sp>
          <p:nvSpPr>
            <p:cNvPr id="8859" name="Google Shape;8859;p7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79"/>
          <p:cNvGrpSpPr/>
          <p:nvPr/>
        </p:nvGrpSpPr>
        <p:grpSpPr>
          <a:xfrm>
            <a:off x="5721388" y="3343358"/>
            <a:ext cx="450470" cy="446998"/>
            <a:chOff x="-15688425" y="3707725"/>
            <a:chExt cx="304825" cy="302475"/>
          </a:xfrm>
        </p:grpSpPr>
        <p:sp>
          <p:nvSpPr>
            <p:cNvPr id="8877" name="Google Shape;8877;p7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79"/>
          <p:cNvGrpSpPr/>
          <p:nvPr/>
        </p:nvGrpSpPr>
        <p:grpSpPr>
          <a:xfrm>
            <a:off x="1865544" y="1690441"/>
            <a:ext cx="451653" cy="447589"/>
            <a:chOff x="-20572500" y="3319025"/>
            <a:chExt cx="305625" cy="302875"/>
          </a:xfrm>
        </p:grpSpPr>
        <p:sp>
          <p:nvSpPr>
            <p:cNvPr id="8884" name="Google Shape;8884;p7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9"/>
          <p:cNvGrpSpPr/>
          <p:nvPr/>
        </p:nvGrpSpPr>
        <p:grpSpPr>
          <a:xfrm>
            <a:off x="1866708" y="2305410"/>
            <a:ext cx="449325" cy="325670"/>
            <a:chOff x="-20571700" y="3722875"/>
            <a:chExt cx="304050" cy="220375"/>
          </a:xfrm>
        </p:grpSpPr>
        <p:sp>
          <p:nvSpPr>
            <p:cNvPr id="8887" name="Google Shape;8887;p7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9"/>
          <p:cNvGrpSpPr/>
          <p:nvPr/>
        </p:nvGrpSpPr>
        <p:grpSpPr>
          <a:xfrm>
            <a:off x="1866135" y="2796278"/>
            <a:ext cx="450470" cy="450470"/>
            <a:chOff x="-20571700" y="4066875"/>
            <a:chExt cx="304825" cy="304825"/>
          </a:xfrm>
        </p:grpSpPr>
        <p:sp>
          <p:nvSpPr>
            <p:cNvPr id="8895" name="Google Shape;8895;p7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9"/>
          <p:cNvGrpSpPr/>
          <p:nvPr/>
        </p:nvGrpSpPr>
        <p:grpSpPr>
          <a:xfrm>
            <a:off x="4632837" y="1688259"/>
            <a:ext cx="453980" cy="451948"/>
            <a:chOff x="-18645175" y="3334200"/>
            <a:chExt cx="307200" cy="305825"/>
          </a:xfrm>
        </p:grpSpPr>
        <p:sp>
          <p:nvSpPr>
            <p:cNvPr id="8902" name="Google Shape;8902;p7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9"/>
          <p:cNvGrpSpPr/>
          <p:nvPr/>
        </p:nvGrpSpPr>
        <p:grpSpPr>
          <a:xfrm>
            <a:off x="4633429" y="2242989"/>
            <a:ext cx="452798" cy="450507"/>
            <a:chOff x="-18645175" y="3708500"/>
            <a:chExt cx="306400" cy="304850"/>
          </a:xfrm>
        </p:grpSpPr>
        <p:sp>
          <p:nvSpPr>
            <p:cNvPr id="8908" name="Google Shape;8908;p7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9"/>
          <p:cNvGrpSpPr/>
          <p:nvPr/>
        </p:nvGrpSpPr>
        <p:grpSpPr>
          <a:xfrm>
            <a:off x="4631101" y="2795630"/>
            <a:ext cx="457453" cy="451763"/>
            <a:chOff x="-18647525" y="4082625"/>
            <a:chExt cx="309550" cy="305700"/>
          </a:xfrm>
        </p:grpSpPr>
        <p:sp>
          <p:nvSpPr>
            <p:cNvPr id="8916" name="Google Shape;8916;p7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9"/>
          <p:cNvGrpSpPr/>
          <p:nvPr/>
        </p:nvGrpSpPr>
        <p:grpSpPr>
          <a:xfrm>
            <a:off x="7441485" y="1689592"/>
            <a:ext cx="395755" cy="449288"/>
            <a:chOff x="-16775350" y="3309200"/>
            <a:chExt cx="267800" cy="304025"/>
          </a:xfrm>
        </p:grpSpPr>
        <p:sp>
          <p:nvSpPr>
            <p:cNvPr id="8921" name="Google Shape;8921;p7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79"/>
          <p:cNvGrpSpPr/>
          <p:nvPr/>
        </p:nvGrpSpPr>
        <p:grpSpPr>
          <a:xfrm>
            <a:off x="7441485" y="2241827"/>
            <a:ext cx="395755" cy="452835"/>
            <a:chOff x="-16775350" y="3683300"/>
            <a:chExt cx="267800" cy="306425"/>
          </a:xfrm>
        </p:grpSpPr>
        <p:sp>
          <p:nvSpPr>
            <p:cNvPr id="8925" name="Google Shape;8925;p7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79"/>
          <p:cNvGrpSpPr/>
          <p:nvPr/>
        </p:nvGrpSpPr>
        <p:grpSpPr>
          <a:xfrm>
            <a:off x="7413536" y="2796870"/>
            <a:ext cx="451653" cy="449288"/>
            <a:chOff x="-16794250" y="4058225"/>
            <a:chExt cx="305625" cy="304025"/>
          </a:xfrm>
        </p:grpSpPr>
        <p:sp>
          <p:nvSpPr>
            <p:cNvPr id="8929" name="Google Shape;8929;p7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8" name="Google Shape;8938;p7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9" name="Google Shape;8939;p79"/>
          <p:cNvGrpSpPr/>
          <p:nvPr/>
        </p:nvGrpSpPr>
        <p:grpSpPr>
          <a:xfrm>
            <a:off x="2414953" y="1689573"/>
            <a:ext cx="457453" cy="449325"/>
            <a:chOff x="-20199150" y="3317850"/>
            <a:chExt cx="309550" cy="304050"/>
          </a:xfrm>
        </p:grpSpPr>
        <p:sp>
          <p:nvSpPr>
            <p:cNvPr id="8940" name="Google Shape;8940;p7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79"/>
          <p:cNvGrpSpPr/>
          <p:nvPr/>
        </p:nvGrpSpPr>
        <p:grpSpPr>
          <a:xfrm>
            <a:off x="2417281" y="2242861"/>
            <a:ext cx="452798" cy="450766"/>
            <a:chOff x="-20199150" y="3693150"/>
            <a:chExt cx="306400" cy="305025"/>
          </a:xfrm>
        </p:grpSpPr>
        <p:sp>
          <p:nvSpPr>
            <p:cNvPr id="8948" name="Google Shape;8948;p7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9"/>
          <p:cNvGrpSpPr/>
          <p:nvPr/>
        </p:nvGrpSpPr>
        <p:grpSpPr>
          <a:xfrm>
            <a:off x="2417854" y="2795687"/>
            <a:ext cx="451653" cy="451653"/>
            <a:chOff x="-20197575" y="4066875"/>
            <a:chExt cx="305625" cy="305625"/>
          </a:xfrm>
        </p:grpSpPr>
        <p:sp>
          <p:nvSpPr>
            <p:cNvPr id="8955" name="Google Shape;8955;p7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79"/>
          <p:cNvGrpSpPr/>
          <p:nvPr/>
        </p:nvGrpSpPr>
        <p:grpSpPr>
          <a:xfrm>
            <a:off x="5200071" y="1687520"/>
            <a:ext cx="449325" cy="453426"/>
            <a:chOff x="-18271050" y="3333200"/>
            <a:chExt cx="304050" cy="306825"/>
          </a:xfrm>
        </p:grpSpPr>
        <p:sp>
          <p:nvSpPr>
            <p:cNvPr id="8964" name="Google Shape;8964;p7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9"/>
          <p:cNvGrpSpPr/>
          <p:nvPr/>
        </p:nvGrpSpPr>
        <p:grpSpPr>
          <a:xfrm>
            <a:off x="5200644" y="2244171"/>
            <a:ext cx="448180" cy="448143"/>
            <a:chOff x="-18270275" y="3710875"/>
            <a:chExt cx="303275" cy="303250"/>
          </a:xfrm>
        </p:grpSpPr>
        <p:sp>
          <p:nvSpPr>
            <p:cNvPr id="8970" name="Google Shape;8970;p7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9"/>
          <p:cNvGrpSpPr/>
          <p:nvPr/>
        </p:nvGrpSpPr>
        <p:grpSpPr>
          <a:xfrm>
            <a:off x="5254196" y="2797422"/>
            <a:ext cx="341076" cy="448180"/>
            <a:chOff x="-18234025" y="4084200"/>
            <a:chExt cx="230800" cy="303275"/>
          </a:xfrm>
        </p:grpSpPr>
        <p:sp>
          <p:nvSpPr>
            <p:cNvPr id="8977" name="Google Shape;8977;p7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79"/>
          <p:cNvGrpSpPr/>
          <p:nvPr/>
        </p:nvGrpSpPr>
        <p:grpSpPr>
          <a:xfrm>
            <a:off x="2366751" y="3341641"/>
            <a:ext cx="449325" cy="450470"/>
            <a:chOff x="-16419350" y="3308400"/>
            <a:chExt cx="304050" cy="304825"/>
          </a:xfrm>
        </p:grpSpPr>
        <p:sp>
          <p:nvSpPr>
            <p:cNvPr id="8981" name="Google Shape;8981;p7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79"/>
          <p:cNvGrpSpPr/>
          <p:nvPr/>
        </p:nvGrpSpPr>
        <p:grpSpPr>
          <a:xfrm>
            <a:off x="4638306" y="3340423"/>
            <a:ext cx="395755" cy="452872"/>
            <a:chOff x="-16401225" y="3683275"/>
            <a:chExt cx="267800" cy="306450"/>
          </a:xfrm>
        </p:grpSpPr>
        <p:sp>
          <p:nvSpPr>
            <p:cNvPr id="8989" name="Google Shape;8989;p7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79"/>
          <p:cNvGrpSpPr/>
          <p:nvPr/>
        </p:nvGrpSpPr>
        <p:grpSpPr>
          <a:xfrm>
            <a:off x="8003755" y="2797062"/>
            <a:ext cx="450470" cy="448180"/>
            <a:chOff x="-16419350" y="4058200"/>
            <a:chExt cx="304825" cy="303275"/>
          </a:xfrm>
        </p:grpSpPr>
        <p:sp>
          <p:nvSpPr>
            <p:cNvPr id="8997" name="Google Shape;8997;p7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9"/>
          <p:cNvGrpSpPr/>
          <p:nvPr/>
        </p:nvGrpSpPr>
        <p:grpSpPr>
          <a:xfrm>
            <a:off x="4030643" y="3343080"/>
            <a:ext cx="450507" cy="447589"/>
            <a:chOff x="-15296200" y="3326900"/>
            <a:chExt cx="304850" cy="302875"/>
          </a:xfrm>
        </p:grpSpPr>
        <p:sp>
          <p:nvSpPr>
            <p:cNvPr id="9005" name="Google Shape;9005;p7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9"/>
          <p:cNvGrpSpPr/>
          <p:nvPr/>
        </p:nvGrpSpPr>
        <p:grpSpPr>
          <a:xfrm>
            <a:off x="2946296" y="1706881"/>
            <a:ext cx="486566" cy="414708"/>
            <a:chOff x="-19835275" y="3330250"/>
            <a:chExt cx="329250" cy="280625"/>
          </a:xfrm>
        </p:grpSpPr>
        <p:sp>
          <p:nvSpPr>
            <p:cNvPr id="9011" name="Google Shape;9011;p7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9"/>
          <p:cNvGrpSpPr/>
          <p:nvPr/>
        </p:nvGrpSpPr>
        <p:grpSpPr>
          <a:xfrm>
            <a:off x="2964325" y="2243470"/>
            <a:ext cx="450507" cy="449547"/>
            <a:chOff x="-19822675" y="3692750"/>
            <a:chExt cx="304850" cy="304200"/>
          </a:xfrm>
        </p:grpSpPr>
        <p:sp>
          <p:nvSpPr>
            <p:cNvPr id="9015" name="Google Shape;9015;p7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9"/>
          <p:cNvGrpSpPr/>
          <p:nvPr/>
        </p:nvGrpSpPr>
        <p:grpSpPr>
          <a:xfrm>
            <a:off x="2964916" y="2796278"/>
            <a:ext cx="449325" cy="450470"/>
            <a:chOff x="-19822675" y="4066875"/>
            <a:chExt cx="304050" cy="304825"/>
          </a:xfrm>
        </p:grpSpPr>
        <p:sp>
          <p:nvSpPr>
            <p:cNvPr id="9021" name="Google Shape;9021;p7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79"/>
          <p:cNvGrpSpPr/>
          <p:nvPr/>
        </p:nvGrpSpPr>
        <p:grpSpPr>
          <a:xfrm>
            <a:off x="5773985" y="1689571"/>
            <a:ext cx="399302" cy="449325"/>
            <a:chOff x="-17878825" y="3334400"/>
            <a:chExt cx="270200" cy="304050"/>
          </a:xfrm>
        </p:grpSpPr>
        <p:sp>
          <p:nvSpPr>
            <p:cNvPr id="9028" name="Google Shape;9028;p7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79"/>
          <p:cNvGrpSpPr/>
          <p:nvPr/>
        </p:nvGrpSpPr>
        <p:grpSpPr>
          <a:xfrm>
            <a:off x="5747809" y="2242416"/>
            <a:ext cx="451653" cy="451653"/>
            <a:chOff x="-17896150" y="3709300"/>
            <a:chExt cx="305625" cy="305625"/>
          </a:xfrm>
        </p:grpSpPr>
        <p:sp>
          <p:nvSpPr>
            <p:cNvPr id="9036" name="Google Shape;9036;p7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79"/>
          <p:cNvGrpSpPr/>
          <p:nvPr/>
        </p:nvGrpSpPr>
        <p:grpSpPr>
          <a:xfrm>
            <a:off x="5775740" y="2795686"/>
            <a:ext cx="395792" cy="451653"/>
            <a:chOff x="-17878025" y="4082625"/>
            <a:chExt cx="267825" cy="305625"/>
          </a:xfrm>
        </p:grpSpPr>
        <p:sp>
          <p:nvSpPr>
            <p:cNvPr id="9041" name="Google Shape;9041;p7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79"/>
          <p:cNvGrpSpPr/>
          <p:nvPr/>
        </p:nvGrpSpPr>
        <p:grpSpPr>
          <a:xfrm>
            <a:off x="2919632" y="3355015"/>
            <a:ext cx="450507" cy="423722"/>
            <a:chOff x="-16044450" y="3317850"/>
            <a:chExt cx="304850" cy="286725"/>
          </a:xfrm>
        </p:grpSpPr>
        <p:sp>
          <p:nvSpPr>
            <p:cNvPr id="9049" name="Google Shape;9049;p7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3" name="Google Shape;9053;p7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4" name="Google Shape;9054;p79"/>
          <p:cNvGrpSpPr/>
          <p:nvPr/>
        </p:nvGrpSpPr>
        <p:grpSpPr>
          <a:xfrm>
            <a:off x="8042149" y="2243724"/>
            <a:ext cx="373662" cy="449030"/>
            <a:chOff x="-16018450" y="4058400"/>
            <a:chExt cx="252850" cy="303850"/>
          </a:xfrm>
        </p:grpSpPr>
        <p:sp>
          <p:nvSpPr>
            <p:cNvPr id="9055" name="Google Shape;9055;p7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9" name="Google Shape;9059;p7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9"/>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64"/>
        <p:cNvGrpSpPr/>
        <p:nvPr/>
      </p:nvGrpSpPr>
      <p:grpSpPr>
        <a:xfrm>
          <a:off x="0" y="0"/>
          <a:ext cx="0" cy="0"/>
          <a:chOff x="0" y="0"/>
          <a:chExt cx="0" cy="0"/>
        </a:xfrm>
      </p:grpSpPr>
      <p:grpSp>
        <p:nvGrpSpPr>
          <p:cNvPr id="9065" name="Google Shape;9065;p80"/>
          <p:cNvGrpSpPr/>
          <p:nvPr/>
        </p:nvGrpSpPr>
        <p:grpSpPr>
          <a:xfrm>
            <a:off x="845901" y="1689241"/>
            <a:ext cx="442337" cy="419623"/>
            <a:chOff x="-6696925" y="3272575"/>
            <a:chExt cx="307200" cy="291425"/>
          </a:xfrm>
        </p:grpSpPr>
        <p:sp>
          <p:nvSpPr>
            <p:cNvPr id="9066" name="Google Shape;9066;p8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80"/>
          <p:cNvGrpSpPr/>
          <p:nvPr/>
        </p:nvGrpSpPr>
        <p:grpSpPr>
          <a:xfrm>
            <a:off x="845884" y="2204636"/>
            <a:ext cx="442373" cy="420775"/>
            <a:chOff x="-6690625" y="3631325"/>
            <a:chExt cx="307225" cy="292225"/>
          </a:xfrm>
        </p:grpSpPr>
        <p:sp>
          <p:nvSpPr>
            <p:cNvPr id="9069" name="Google Shape;9069;p8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0"/>
          <p:cNvGrpSpPr/>
          <p:nvPr/>
        </p:nvGrpSpPr>
        <p:grpSpPr>
          <a:xfrm>
            <a:off x="868005" y="2756972"/>
            <a:ext cx="421927" cy="419371"/>
            <a:chOff x="-6689825" y="3992050"/>
            <a:chExt cx="293025" cy="291250"/>
          </a:xfrm>
        </p:grpSpPr>
        <p:sp>
          <p:nvSpPr>
            <p:cNvPr id="9075" name="Google Shape;9075;p8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8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8" name="Google Shape;9088;p80"/>
          <p:cNvGrpSpPr/>
          <p:nvPr/>
        </p:nvGrpSpPr>
        <p:grpSpPr>
          <a:xfrm>
            <a:off x="3551317" y="2205192"/>
            <a:ext cx="423043" cy="419659"/>
            <a:chOff x="-4837325" y="3612425"/>
            <a:chExt cx="293800" cy="291450"/>
          </a:xfrm>
        </p:grpSpPr>
        <p:sp>
          <p:nvSpPr>
            <p:cNvPr id="9089" name="Google Shape;9089;p8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80"/>
          <p:cNvGrpSpPr/>
          <p:nvPr/>
        </p:nvGrpSpPr>
        <p:grpSpPr>
          <a:xfrm>
            <a:off x="3564349" y="2756826"/>
            <a:ext cx="420775" cy="419659"/>
            <a:chOff x="-4837325" y="3971575"/>
            <a:chExt cx="292225" cy="291450"/>
          </a:xfrm>
        </p:grpSpPr>
        <p:sp>
          <p:nvSpPr>
            <p:cNvPr id="9093" name="Google Shape;9093;p8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0"/>
          <p:cNvGrpSpPr/>
          <p:nvPr/>
        </p:nvGrpSpPr>
        <p:grpSpPr>
          <a:xfrm>
            <a:off x="6256364" y="1714185"/>
            <a:ext cx="430998" cy="369730"/>
            <a:chOff x="-3037625" y="3254850"/>
            <a:chExt cx="299325" cy="256775"/>
          </a:xfrm>
        </p:grpSpPr>
        <p:sp>
          <p:nvSpPr>
            <p:cNvPr id="9100" name="Google Shape;9100;p8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80"/>
          <p:cNvGrpSpPr/>
          <p:nvPr/>
        </p:nvGrpSpPr>
        <p:grpSpPr>
          <a:xfrm>
            <a:off x="6260324" y="2204615"/>
            <a:ext cx="423079" cy="420811"/>
            <a:chOff x="-3031325" y="3597450"/>
            <a:chExt cx="293825" cy="292250"/>
          </a:xfrm>
        </p:grpSpPr>
        <p:sp>
          <p:nvSpPr>
            <p:cNvPr id="9105" name="Google Shape;9105;p8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80"/>
          <p:cNvGrpSpPr/>
          <p:nvPr/>
        </p:nvGrpSpPr>
        <p:grpSpPr>
          <a:xfrm>
            <a:off x="6272798" y="2781214"/>
            <a:ext cx="421927" cy="370882"/>
            <a:chOff x="-3030525" y="3973150"/>
            <a:chExt cx="293025" cy="257575"/>
          </a:xfrm>
        </p:grpSpPr>
        <p:sp>
          <p:nvSpPr>
            <p:cNvPr id="9110" name="Google Shape;9110;p8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0"/>
          <p:cNvGrpSpPr/>
          <p:nvPr/>
        </p:nvGrpSpPr>
        <p:grpSpPr>
          <a:xfrm>
            <a:off x="1374391" y="3369426"/>
            <a:ext cx="421927" cy="297195"/>
            <a:chOff x="-1199300" y="3279250"/>
            <a:chExt cx="293025" cy="206400"/>
          </a:xfrm>
        </p:grpSpPr>
        <p:sp>
          <p:nvSpPr>
            <p:cNvPr id="9113" name="Google Shape;9113;p8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80"/>
          <p:cNvGrpSpPr/>
          <p:nvPr/>
        </p:nvGrpSpPr>
        <p:grpSpPr>
          <a:xfrm>
            <a:off x="1381477" y="1688773"/>
            <a:ext cx="444605" cy="420559"/>
            <a:chOff x="-6338550" y="3272950"/>
            <a:chExt cx="308775" cy="292075"/>
          </a:xfrm>
        </p:grpSpPr>
        <p:sp>
          <p:nvSpPr>
            <p:cNvPr id="9118" name="Google Shape;9118;p8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0"/>
          <p:cNvGrpSpPr/>
          <p:nvPr/>
        </p:nvGrpSpPr>
        <p:grpSpPr>
          <a:xfrm>
            <a:off x="1392817" y="2205194"/>
            <a:ext cx="421927" cy="419659"/>
            <a:chOff x="-6329100" y="3632100"/>
            <a:chExt cx="293025" cy="291450"/>
          </a:xfrm>
        </p:grpSpPr>
        <p:sp>
          <p:nvSpPr>
            <p:cNvPr id="9122" name="Google Shape;9122;p8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0"/>
          <p:cNvGrpSpPr/>
          <p:nvPr/>
        </p:nvGrpSpPr>
        <p:grpSpPr>
          <a:xfrm>
            <a:off x="1405867" y="2756828"/>
            <a:ext cx="419623" cy="419659"/>
            <a:chOff x="-6329875" y="3992050"/>
            <a:chExt cx="291425" cy="291450"/>
          </a:xfrm>
        </p:grpSpPr>
        <p:sp>
          <p:nvSpPr>
            <p:cNvPr id="9126" name="Google Shape;9126;p8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80"/>
          <p:cNvGrpSpPr/>
          <p:nvPr/>
        </p:nvGrpSpPr>
        <p:grpSpPr>
          <a:xfrm>
            <a:off x="4092004" y="1687530"/>
            <a:ext cx="423079" cy="423043"/>
            <a:chOff x="-4478975" y="3251700"/>
            <a:chExt cx="293825" cy="293800"/>
          </a:xfrm>
        </p:grpSpPr>
        <p:sp>
          <p:nvSpPr>
            <p:cNvPr id="9131" name="Google Shape;9131;p8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0"/>
          <p:cNvGrpSpPr/>
          <p:nvPr/>
        </p:nvGrpSpPr>
        <p:grpSpPr>
          <a:xfrm>
            <a:off x="4092004" y="2205192"/>
            <a:ext cx="423079" cy="419659"/>
            <a:chOff x="-4475825" y="3612425"/>
            <a:chExt cx="293825" cy="291450"/>
          </a:xfrm>
        </p:grpSpPr>
        <p:sp>
          <p:nvSpPr>
            <p:cNvPr id="9135" name="Google Shape;9135;p8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80"/>
          <p:cNvGrpSpPr/>
          <p:nvPr/>
        </p:nvGrpSpPr>
        <p:grpSpPr>
          <a:xfrm>
            <a:off x="4101077" y="2756844"/>
            <a:ext cx="428730" cy="419623"/>
            <a:chOff x="-4480550" y="3970800"/>
            <a:chExt cx="297750" cy="291425"/>
          </a:xfrm>
        </p:grpSpPr>
        <p:sp>
          <p:nvSpPr>
            <p:cNvPr id="9139" name="Google Shape;9139;p8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0"/>
          <p:cNvGrpSpPr/>
          <p:nvPr/>
        </p:nvGrpSpPr>
        <p:grpSpPr>
          <a:xfrm>
            <a:off x="6804910" y="1689221"/>
            <a:ext cx="415123" cy="419659"/>
            <a:chOff x="-2668225" y="3239075"/>
            <a:chExt cx="288300" cy="291450"/>
          </a:xfrm>
        </p:grpSpPr>
        <p:sp>
          <p:nvSpPr>
            <p:cNvPr id="9142" name="Google Shape;9142;p8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80"/>
          <p:cNvGrpSpPr/>
          <p:nvPr/>
        </p:nvGrpSpPr>
        <p:grpSpPr>
          <a:xfrm>
            <a:off x="6802066" y="2205191"/>
            <a:ext cx="420811" cy="419659"/>
            <a:chOff x="-2671375" y="3597450"/>
            <a:chExt cx="292250" cy="291450"/>
          </a:xfrm>
        </p:grpSpPr>
        <p:sp>
          <p:nvSpPr>
            <p:cNvPr id="9148" name="Google Shape;9148;p8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0"/>
          <p:cNvGrpSpPr/>
          <p:nvPr/>
        </p:nvGrpSpPr>
        <p:grpSpPr>
          <a:xfrm>
            <a:off x="6812849" y="2755691"/>
            <a:ext cx="423043" cy="421927"/>
            <a:chOff x="-2670575" y="3956600"/>
            <a:chExt cx="293800" cy="293025"/>
          </a:xfrm>
        </p:grpSpPr>
        <p:sp>
          <p:nvSpPr>
            <p:cNvPr id="9151" name="Google Shape;9151;p8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80"/>
          <p:cNvGrpSpPr/>
          <p:nvPr/>
        </p:nvGrpSpPr>
        <p:grpSpPr>
          <a:xfrm>
            <a:off x="3070370" y="3311947"/>
            <a:ext cx="426462" cy="418363"/>
            <a:chOff x="-1183550" y="3586525"/>
            <a:chExt cx="296175" cy="290550"/>
          </a:xfrm>
        </p:grpSpPr>
        <p:sp>
          <p:nvSpPr>
            <p:cNvPr id="9156" name="Google Shape;9156;p8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80"/>
          <p:cNvGrpSpPr/>
          <p:nvPr/>
        </p:nvGrpSpPr>
        <p:grpSpPr>
          <a:xfrm>
            <a:off x="1933980" y="1689799"/>
            <a:ext cx="420811" cy="418507"/>
            <a:chOff x="-5971525" y="3273750"/>
            <a:chExt cx="292250" cy="290650"/>
          </a:xfrm>
        </p:grpSpPr>
        <p:sp>
          <p:nvSpPr>
            <p:cNvPr id="9166" name="Google Shape;9166;p8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80"/>
          <p:cNvGrpSpPr/>
          <p:nvPr/>
        </p:nvGrpSpPr>
        <p:grpSpPr>
          <a:xfrm>
            <a:off x="1928310" y="2203826"/>
            <a:ext cx="432150" cy="422395"/>
            <a:chOff x="-5974675" y="3632100"/>
            <a:chExt cx="300125" cy="293350"/>
          </a:xfrm>
        </p:grpSpPr>
        <p:sp>
          <p:nvSpPr>
            <p:cNvPr id="9169" name="Google Shape;9169;p8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0"/>
          <p:cNvGrpSpPr/>
          <p:nvPr/>
        </p:nvGrpSpPr>
        <p:grpSpPr>
          <a:xfrm>
            <a:off x="1958351" y="2755694"/>
            <a:ext cx="395865" cy="421927"/>
            <a:chOff x="-5971525" y="3990475"/>
            <a:chExt cx="274925" cy="293025"/>
          </a:xfrm>
        </p:grpSpPr>
        <p:sp>
          <p:nvSpPr>
            <p:cNvPr id="9173" name="Google Shape;9173;p8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80"/>
          <p:cNvGrpSpPr/>
          <p:nvPr/>
        </p:nvGrpSpPr>
        <p:grpSpPr>
          <a:xfrm>
            <a:off x="4631558" y="1689798"/>
            <a:ext cx="420775" cy="418507"/>
            <a:chOff x="-4118225" y="3253275"/>
            <a:chExt cx="292225" cy="290650"/>
          </a:xfrm>
        </p:grpSpPr>
        <p:sp>
          <p:nvSpPr>
            <p:cNvPr id="9178" name="Google Shape;9178;p8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0"/>
          <p:cNvGrpSpPr/>
          <p:nvPr/>
        </p:nvGrpSpPr>
        <p:grpSpPr>
          <a:xfrm>
            <a:off x="4682008" y="2204922"/>
            <a:ext cx="319874" cy="420199"/>
            <a:chOff x="-4082800" y="3612425"/>
            <a:chExt cx="222150" cy="291825"/>
          </a:xfrm>
        </p:grpSpPr>
        <p:sp>
          <p:nvSpPr>
            <p:cNvPr id="9181" name="Google Shape;9181;p8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80"/>
          <p:cNvGrpSpPr/>
          <p:nvPr/>
        </p:nvGrpSpPr>
        <p:grpSpPr>
          <a:xfrm>
            <a:off x="4643456" y="2769876"/>
            <a:ext cx="420775" cy="393561"/>
            <a:chOff x="-4118225" y="3990475"/>
            <a:chExt cx="292225" cy="273325"/>
          </a:xfrm>
        </p:grpSpPr>
        <p:sp>
          <p:nvSpPr>
            <p:cNvPr id="9185" name="Google Shape;9185;p8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0"/>
          <p:cNvGrpSpPr/>
          <p:nvPr/>
        </p:nvGrpSpPr>
        <p:grpSpPr>
          <a:xfrm>
            <a:off x="7354110" y="1688087"/>
            <a:ext cx="394713" cy="421927"/>
            <a:chOff x="-2312225" y="3238300"/>
            <a:chExt cx="274125" cy="293025"/>
          </a:xfrm>
        </p:grpSpPr>
        <p:sp>
          <p:nvSpPr>
            <p:cNvPr id="9190" name="Google Shape;9190;p8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80"/>
          <p:cNvGrpSpPr/>
          <p:nvPr/>
        </p:nvGrpSpPr>
        <p:grpSpPr>
          <a:xfrm>
            <a:off x="7341062" y="2153586"/>
            <a:ext cx="420811" cy="522864"/>
            <a:chOff x="-2310650" y="3525775"/>
            <a:chExt cx="292250" cy="363125"/>
          </a:xfrm>
        </p:grpSpPr>
        <p:sp>
          <p:nvSpPr>
            <p:cNvPr id="9193" name="Google Shape;9193;p8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0"/>
          <p:cNvGrpSpPr/>
          <p:nvPr/>
        </p:nvGrpSpPr>
        <p:grpSpPr>
          <a:xfrm>
            <a:off x="7351827" y="2756825"/>
            <a:ext cx="423079" cy="419659"/>
            <a:chOff x="-2310650" y="3958175"/>
            <a:chExt cx="293825" cy="291450"/>
          </a:xfrm>
        </p:grpSpPr>
        <p:sp>
          <p:nvSpPr>
            <p:cNvPr id="9198" name="Google Shape;9198;p8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80"/>
          <p:cNvGrpSpPr/>
          <p:nvPr/>
        </p:nvGrpSpPr>
        <p:grpSpPr>
          <a:xfrm>
            <a:off x="4718688" y="3308459"/>
            <a:ext cx="424159" cy="419659"/>
            <a:chOff x="-1182750" y="3962900"/>
            <a:chExt cx="294575" cy="291450"/>
          </a:xfrm>
        </p:grpSpPr>
        <p:sp>
          <p:nvSpPr>
            <p:cNvPr id="9201" name="Google Shape;9201;p8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80"/>
          <p:cNvGrpSpPr/>
          <p:nvPr/>
        </p:nvGrpSpPr>
        <p:grpSpPr>
          <a:xfrm>
            <a:off x="2471824" y="1689223"/>
            <a:ext cx="424195" cy="419659"/>
            <a:chOff x="-5611575" y="3272950"/>
            <a:chExt cx="294600" cy="291450"/>
          </a:xfrm>
        </p:grpSpPr>
        <p:sp>
          <p:nvSpPr>
            <p:cNvPr id="9209" name="Google Shape;9209;p8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80"/>
          <p:cNvGrpSpPr/>
          <p:nvPr/>
        </p:nvGrpSpPr>
        <p:grpSpPr>
          <a:xfrm>
            <a:off x="2471824" y="2205770"/>
            <a:ext cx="424195" cy="418507"/>
            <a:chOff x="-5613150" y="3632900"/>
            <a:chExt cx="294600" cy="290650"/>
          </a:xfrm>
        </p:grpSpPr>
        <p:sp>
          <p:nvSpPr>
            <p:cNvPr id="9215" name="Google Shape;9215;p8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0"/>
          <p:cNvGrpSpPr/>
          <p:nvPr/>
        </p:nvGrpSpPr>
        <p:grpSpPr>
          <a:xfrm>
            <a:off x="2483722" y="2756270"/>
            <a:ext cx="424195" cy="420775"/>
            <a:chOff x="-5613150" y="3991275"/>
            <a:chExt cx="294600" cy="292225"/>
          </a:xfrm>
        </p:grpSpPr>
        <p:sp>
          <p:nvSpPr>
            <p:cNvPr id="9218" name="Google Shape;9218;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80"/>
          <p:cNvGrpSpPr/>
          <p:nvPr/>
        </p:nvGrpSpPr>
        <p:grpSpPr>
          <a:xfrm>
            <a:off x="5155210" y="1689438"/>
            <a:ext cx="434634" cy="419227"/>
            <a:chOff x="-3768700" y="3253275"/>
            <a:chExt cx="301850" cy="291150"/>
          </a:xfrm>
        </p:grpSpPr>
        <p:sp>
          <p:nvSpPr>
            <p:cNvPr id="9228" name="Google Shape;9228;p8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0"/>
          <p:cNvGrpSpPr/>
          <p:nvPr/>
        </p:nvGrpSpPr>
        <p:grpSpPr>
          <a:xfrm>
            <a:off x="5159293" y="2217090"/>
            <a:ext cx="426462" cy="395865"/>
            <a:chOff x="-3808700" y="3628950"/>
            <a:chExt cx="296175" cy="274925"/>
          </a:xfrm>
        </p:grpSpPr>
        <p:sp>
          <p:nvSpPr>
            <p:cNvPr id="9232" name="Google Shape;9232;p8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80"/>
          <p:cNvGrpSpPr/>
          <p:nvPr/>
        </p:nvGrpSpPr>
        <p:grpSpPr>
          <a:xfrm>
            <a:off x="5224504" y="2756412"/>
            <a:ext cx="419443" cy="420487"/>
            <a:chOff x="-3771675" y="3971775"/>
            <a:chExt cx="291300" cy="292025"/>
          </a:xfrm>
        </p:grpSpPr>
        <p:sp>
          <p:nvSpPr>
            <p:cNvPr id="9236" name="Google Shape;9236;p8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80"/>
          <p:cNvGrpSpPr/>
          <p:nvPr/>
        </p:nvGrpSpPr>
        <p:grpSpPr>
          <a:xfrm>
            <a:off x="7885948" y="1716461"/>
            <a:ext cx="420271" cy="320774"/>
            <a:chOff x="-1951475" y="3273100"/>
            <a:chExt cx="291875" cy="222775"/>
          </a:xfrm>
        </p:grpSpPr>
        <p:sp>
          <p:nvSpPr>
            <p:cNvPr id="9242" name="Google Shape;9242;p8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80"/>
          <p:cNvGrpSpPr/>
          <p:nvPr/>
        </p:nvGrpSpPr>
        <p:grpSpPr>
          <a:xfrm>
            <a:off x="7883429" y="2205191"/>
            <a:ext cx="425310" cy="419659"/>
            <a:chOff x="-1951475" y="3597450"/>
            <a:chExt cx="295375" cy="291450"/>
          </a:xfrm>
        </p:grpSpPr>
        <p:sp>
          <p:nvSpPr>
            <p:cNvPr id="9246" name="Google Shape;9246;p8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0"/>
          <p:cNvGrpSpPr/>
          <p:nvPr/>
        </p:nvGrpSpPr>
        <p:grpSpPr>
          <a:xfrm>
            <a:off x="7885680" y="2756825"/>
            <a:ext cx="444605" cy="419659"/>
            <a:chOff x="-1960150" y="3956600"/>
            <a:chExt cx="308775" cy="291450"/>
          </a:xfrm>
        </p:grpSpPr>
        <p:sp>
          <p:nvSpPr>
            <p:cNvPr id="9251" name="Google Shape;9251;p8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0"/>
          <p:cNvGrpSpPr/>
          <p:nvPr/>
        </p:nvGrpSpPr>
        <p:grpSpPr>
          <a:xfrm>
            <a:off x="1939718" y="3307636"/>
            <a:ext cx="420775" cy="420775"/>
            <a:chOff x="-804700" y="3226500"/>
            <a:chExt cx="292225" cy="292225"/>
          </a:xfrm>
        </p:grpSpPr>
        <p:sp>
          <p:nvSpPr>
            <p:cNvPr id="9254" name="Google Shape;9254;p8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0"/>
          <p:cNvGrpSpPr/>
          <p:nvPr/>
        </p:nvGrpSpPr>
        <p:grpSpPr>
          <a:xfrm>
            <a:off x="3019809" y="1688647"/>
            <a:ext cx="420775" cy="420811"/>
            <a:chOff x="-5251625" y="3272950"/>
            <a:chExt cx="292225" cy="292250"/>
          </a:xfrm>
        </p:grpSpPr>
        <p:sp>
          <p:nvSpPr>
            <p:cNvPr id="9262" name="Google Shape;9262;p8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80"/>
          <p:cNvGrpSpPr/>
          <p:nvPr/>
        </p:nvGrpSpPr>
        <p:grpSpPr>
          <a:xfrm>
            <a:off x="3016407" y="2204348"/>
            <a:ext cx="427578" cy="421351"/>
            <a:chOff x="-5254775" y="3631325"/>
            <a:chExt cx="296950" cy="292625"/>
          </a:xfrm>
        </p:grpSpPr>
        <p:sp>
          <p:nvSpPr>
            <p:cNvPr id="9266" name="Google Shape;9266;p8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0"/>
          <p:cNvGrpSpPr/>
          <p:nvPr/>
        </p:nvGrpSpPr>
        <p:grpSpPr>
          <a:xfrm>
            <a:off x="3032265" y="2756270"/>
            <a:ext cx="419659" cy="420775"/>
            <a:chOff x="-5251625" y="3991275"/>
            <a:chExt cx="291450" cy="292225"/>
          </a:xfrm>
        </p:grpSpPr>
        <p:sp>
          <p:nvSpPr>
            <p:cNvPr id="9274" name="Google Shape;9274;p8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0"/>
          <p:cNvGrpSpPr/>
          <p:nvPr/>
        </p:nvGrpSpPr>
        <p:grpSpPr>
          <a:xfrm>
            <a:off x="5772848" y="1689240"/>
            <a:ext cx="319874" cy="419623"/>
            <a:chOff x="-3365275" y="3253275"/>
            <a:chExt cx="222150" cy="291425"/>
          </a:xfrm>
        </p:grpSpPr>
        <p:sp>
          <p:nvSpPr>
            <p:cNvPr id="9280" name="Google Shape;9280;p8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0"/>
          <p:cNvGrpSpPr/>
          <p:nvPr/>
        </p:nvGrpSpPr>
        <p:grpSpPr>
          <a:xfrm>
            <a:off x="5746786" y="2204058"/>
            <a:ext cx="371998" cy="421927"/>
            <a:chOff x="-3383375" y="3611625"/>
            <a:chExt cx="258350" cy="293025"/>
          </a:xfrm>
        </p:grpSpPr>
        <p:sp>
          <p:nvSpPr>
            <p:cNvPr id="9283" name="Google Shape;9283;p8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80"/>
          <p:cNvGrpSpPr/>
          <p:nvPr/>
        </p:nvGrpSpPr>
        <p:grpSpPr>
          <a:xfrm>
            <a:off x="5809135" y="2756826"/>
            <a:ext cx="271097" cy="419659"/>
            <a:chOff x="-3347950" y="3971575"/>
            <a:chExt cx="188275" cy="291450"/>
          </a:xfrm>
        </p:grpSpPr>
        <p:sp>
          <p:nvSpPr>
            <p:cNvPr id="9286" name="Google Shape;9286;p8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0"/>
          <p:cNvGrpSpPr/>
          <p:nvPr/>
        </p:nvGrpSpPr>
        <p:grpSpPr>
          <a:xfrm>
            <a:off x="858994" y="3307061"/>
            <a:ext cx="371998" cy="421927"/>
            <a:chOff x="-1575775" y="3238300"/>
            <a:chExt cx="258350" cy="293025"/>
          </a:xfrm>
        </p:grpSpPr>
        <p:sp>
          <p:nvSpPr>
            <p:cNvPr id="9290" name="Google Shape;9290;p8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0"/>
          <p:cNvGrpSpPr/>
          <p:nvPr/>
        </p:nvGrpSpPr>
        <p:grpSpPr>
          <a:xfrm>
            <a:off x="2503892" y="3309051"/>
            <a:ext cx="423079" cy="424159"/>
            <a:chOff x="-1591550" y="3597475"/>
            <a:chExt cx="293825" cy="294575"/>
          </a:xfrm>
        </p:grpSpPr>
        <p:sp>
          <p:nvSpPr>
            <p:cNvPr id="9296" name="Google Shape;9296;p8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0"/>
          <p:cNvGrpSpPr/>
          <p:nvPr/>
        </p:nvGrpSpPr>
        <p:grpSpPr>
          <a:xfrm>
            <a:off x="4153362" y="3318663"/>
            <a:ext cx="421927" cy="399248"/>
            <a:chOff x="-1592325" y="3957400"/>
            <a:chExt cx="293025" cy="277275"/>
          </a:xfrm>
        </p:grpSpPr>
        <p:sp>
          <p:nvSpPr>
            <p:cNvPr id="9300" name="Google Shape;9300;p8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80"/>
          <p:cNvGrpSpPr/>
          <p:nvPr/>
        </p:nvGrpSpPr>
        <p:grpSpPr>
          <a:xfrm>
            <a:off x="3640232" y="3310744"/>
            <a:ext cx="369730" cy="420775"/>
            <a:chOff x="-778700" y="3612425"/>
            <a:chExt cx="256775" cy="292225"/>
          </a:xfrm>
        </p:grpSpPr>
        <p:sp>
          <p:nvSpPr>
            <p:cNvPr id="9305" name="Google Shape;9305;p8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80"/>
          <p:cNvGrpSpPr/>
          <p:nvPr/>
        </p:nvGrpSpPr>
        <p:grpSpPr>
          <a:xfrm>
            <a:off x="6111733" y="3828305"/>
            <a:ext cx="340731" cy="387641"/>
            <a:chOff x="7728464" y="1561258"/>
            <a:chExt cx="349719" cy="397866"/>
          </a:xfrm>
        </p:grpSpPr>
        <p:sp>
          <p:nvSpPr>
            <p:cNvPr id="9312" name="Google Shape;9312;p8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0"/>
          <p:cNvGrpSpPr/>
          <p:nvPr/>
        </p:nvGrpSpPr>
        <p:grpSpPr>
          <a:xfrm>
            <a:off x="4034702" y="3828305"/>
            <a:ext cx="387681" cy="387641"/>
            <a:chOff x="5611350" y="1561258"/>
            <a:chExt cx="397907" cy="397866"/>
          </a:xfrm>
        </p:grpSpPr>
        <p:sp>
          <p:nvSpPr>
            <p:cNvPr id="9315" name="Google Shape;9315;p8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80"/>
          <p:cNvGrpSpPr/>
          <p:nvPr/>
        </p:nvGrpSpPr>
        <p:grpSpPr>
          <a:xfrm>
            <a:off x="4553987" y="3925571"/>
            <a:ext cx="387610" cy="193109"/>
            <a:chOff x="6140660" y="1661097"/>
            <a:chExt cx="397835" cy="198202"/>
          </a:xfrm>
        </p:grpSpPr>
        <p:sp>
          <p:nvSpPr>
            <p:cNvPr id="9320" name="Google Shape;9320;p8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0"/>
          <p:cNvGrpSpPr/>
          <p:nvPr/>
        </p:nvGrpSpPr>
        <p:grpSpPr>
          <a:xfrm>
            <a:off x="5073202" y="3828305"/>
            <a:ext cx="387681" cy="387641"/>
            <a:chOff x="6669907" y="1561258"/>
            <a:chExt cx="397907" cy="397866"/>
          </a:xfrm>
        </p:grpSpPr>
        <p:sp>
          <p:nvSpPr>
            <p:cNvPr id="9325" name="Google Shape;9325;p8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80"/>
          <p:cNvGrpSpPr/>
          <p:nvPr/>
        </p:nvGrpSpPr>
        <p:grpSpPr>
          <a:xfrm>
            <a:off x="1958433" y="3885842"/>
            <a:ext cx="387681" cy="272572"/>
            <a:chOff x="3386036" y="1746339"/>
            <a:chExt cx="397907" cy="279762"/>
          </a:xfrm>
        </p:grpSpPr>
        <p:sp>
          <p:nvSpPr>
            <p:cNvPr id="9331" name="Google Shape;9331;p8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80"/>
          <p:cNvGrpSpPr/>
          <p:nvPr/>
        </p:nvGrpSpPr>
        <p:grpSpPr>
          <a:xfrm>
            <a:off x="2996130" y="3828288"/>
            <a:ext cx="387681" cy="387681"/>
            <a:chOff x="4417380" y="1687279"/>
            <a:chExt cx="397907" cy="397907"/>
          </a:xfrm>
        </p:grpSpPr>
        <p:sp>
          <p:nvSpPr>
            <p:cNvPr id="9334" name="Google Shape;9334;p8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80"/>
          <p:cNvGrpSpPr/>
          <p:nvPr/>
        </p:nvGrpSpPr>
        <p:grpSpPr>
          <a:xfrm>
            <a:off x="7942611" y="3308537"/>
            <a:ext cx="387661" cy="387661"/>
            <a:chOff x="2869999" y="1687279"/>
            <a:chExt cx="397887" cy="397887"/>
          </a:xfrm>
        </p:grpSpPr>
        <p:sp>
          <p:nvSpPr>
            <p:cNvPr id="9337" name="Google Shape;9337;p8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0"/>
          <p:cNvGrpSpPr/>
          <p:nvPr/>
        </p:nvGrpSpPr>
        <p:grpSpPr>
          <a:xfrm>
            <a:off x="2477718" y="3828664"/>
            <a:ext cx="386807" cy="386929"/>
            <a:chOff x="3902887" y="1687655"/>
            <a:chExt cx="397010" cy="397135"/>
          </a:xfrm>
        </p:grpSpPr>
        <p:sp>
          <p:nvSpPr>
            <p:cNvPr id="9340" name="Google Shape;9340;p8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80"/>
          <p:cNvGrpSpPr/>
          <p:nvPr/>
        </p:nvGrpSpPr>
        <p:grpSpPr>
          <a:xfrm>
            <a:off x="3515416" y="3828344"/>
            <a:ext cx="387681" cy="387681"/>
            <a:chOff x="4933458" y="1687279"/>
            <a:chExt cx="397907" cy="397907"/>
          </a:xfrm>
        </p:grpSpPr>
        <p:sp>
          <p:nvSpPr>
            <p:cNvPr id="9343" name="Google Shape;9343;p8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0"/>
          <p:cNvGrpSpPr/>
          <p:nvPr/>
        </p:nvGrpSpPr>
        <p:grpSpPr>
          <a:xfrm>
            <a:off x="6348367" y="3308537"/>
            <a:ext cx="387661" cy="387661"/>
            <a:chOff x="1379798" y="1723250"/>
            <a:chExt cx="397887" cy="397887"/>
          </a:xfrm>
        </p:grpSpPr>
        <p:sp>
          <p:nvSpPr>
            <p:cNvPr id="9346" name="Google Shape;9346;p8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0"/>
          <p:cNvGrpSpPr/>
          <p:nvPr/>
        </p:nvGrpSpPr>
        <p:grpSpPr>
          <a:xfrm>
            <a:off x="5286246" y="3308537"/>
            <a:ext cx="387681" cy="387661"/>
            <a:chOff x="266768" y="1721375"/>
            <a:chExt cx="397907" cy="397887"/>
          </a:xfrm>
        </p:grpSpPr>
        <p:sp>
          <p:nvSpPr>
            <p:cNvPr id="9351" name="Google Shape;9351;p8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80"/>
          <p:cNvGrpSpPr/>
          <p:nvPr/>
        </p:nvGrpSpPr>
        <p:grpSpPr>
          <a:xfrm>
            <a:off x="5817327" y="3308537"/>
            <a:ext cx="387641" cy="387661"/>
            <a:chOff x="864491" y="1723250"/>
            <a:chExt cx="397866" cy="397887"/>
          </a:xfrm>
        </p:grpSpPr>
        <p:sp>
          <p:nvSpPr>
            <p:cNvPr id="9354" name="Google Shape;9354;p8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7" name="Google Shape;9357;p8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8" name="Google Shape;9358;p80"/>
          <p:cNvGrpSpPr/>
          <p:nvPr/>
        </p:nvGrpSpPr>
        <p:grpSpPr>
          <a:xfrm>
            <a:off x="7411672" y="3308924"/>
            <a:ext cx="387539" cy="386888"/>
            <a:chOff x="2408992" y="1722875"/>
            <a:chExt cx="397761" cy="397093"/>
          </a:xfrm>
        </p:grpSpPr>
        <p:sp>
          <p:nvSpPr>
            <p:cNvPr id="9359" name="Google Shape;9359;p8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80"/>
          <p:cNvGrpSpPr/>
          <p:nvPr/>
        </p:nvGrpSpPr>
        <p:grpSpPr>
          <a:xfrm>
            <a:off x="6584154" y="3827060"/>
            <a:ext cx="388966" cy="388966"/>
            <a:chOff x="1190625" y="238125"/>
            <a:chExt cx="5235075" cy="5235075"/>
          </a:xfrm>
        </p:grpSpPr>
        <p:sp>
          <p:nvSpPr>
            <p:cNvPr id="9362" name="Google Shape;9362;p8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80"/>
          <p:cNvGrpSpPr/>
          <p:nvPr/>
        </p:nvGrpSpPr>
        <p:grpSpPr>
          <a:xfrm>
            <a:off x="5592488" y="3828305"/>
            <a:ext cx="387641" cy="387641"/>
            <a:chOff x="7199196" y="1561258"/>
            <a:chExt cx="397866" cy="397866"/>
          </a:xfrm>
        </p:grpSpPr>
        <p:sp>
          <p:nvSpPr>
            <p:cNvPr id="9365" name="Google Shape;9365;p8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8" name="Google Shape;9368;p80"/>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72"/>
        <p:cNvGrpSpPr/>
        <p:nvPr/>
      </p:nvGrpSpPr>
      <p:grpSpPr>
        <a:xfrm>
          <a:off x="0" y="0"/>
          <a:ext cx="0" cy="0"/>
          <a:chOff x="0" y="0"/>
          <a:chExt cx="0" cy="0"/>
        </a:xfrm>
      </p:grpSpPr>
      <p:pic>
        <p:nvPicPr>
          <p:cNvPr id="9373" name="Google Shape;9373;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a:latin typeface="BM JUA OTF" panose="02020603020101020101" pitchFamily="18" charset="-127"/>
                <a:ea typeface="BM JUA OTF" panose="02020603020101020101" pitchFamily="18" charset="-127"/>
              </a:rPr>
              <a:t>가상 </a:t>
            </a:r>
            <a:r>
              <a:rPr lang="ko-KR" altLang="en-US" dirty="0" err="1">
                <a:latin typeface="BM JUA OTF" panose="02020603020101020101" pitchFamily="18" charset="-127"/>
                <a:ea typeface="BM JUA OTF" panose="02020603020101020101" pitchFamily="18" charset="-127"/>
              </a:rPr>
              <a:t>머신과</a:t>
            </a:r>
            <a:r>
              <a:rPr lang="ko-KR" altLang="en-US" dirty="0">
                <a:latin typeface="BM JUA OTF" panose="02020603020101020101" pitchFamily="18" charset="-127"/>
                <a:ea typeface="BM JUA OTF" panose="02020603020101020101" pitchFamily="18" charset="-127"/>
              </a:rPr>
              <a:t> </a:t>
            </a:r>
            <a:r>
              <a:rPr lang="ko-KR" altLang="en-US" dirty="0" err="1">
                <a:latin typeface="BM JUA OTF" panose="02020603020101020101" pitchFamily="18" charset="-127"/>
                <a:ea typeface="BM JUA OTF" panose="02020603020101020101" pitchFamily="18" charset="-127"/>
              </a:rPr>
              <a:t>도커</a:t>
            </a:r>
            <a:r>
              <a:rPr lang="en-US" altLang="ko-KR" dirty="0">
                <a:latin typeface="BM JUA OTF" panose="02020603020101020101" pitchFamily="18" charset="-127"/>
                <a:ea typeface="BM JUA OTF" panose="02020603020101020101" pitchFamily="18" charset="-127"/>
              </a:rPr>
              <a:t> 2</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가상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머신과</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 2</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pic>
        <p:nvPicPr>
          <p:cNvPr id="1026" name="Picture 2" descr="text">
            <a:extLst>
              <a:ext uri="{FF2B5EF4-FFF2-40B4-BE49-F238E27FC236}">
                <a16:creationId xmlns:a16="http://schemas.microsoft.com/office/drawing/2014/main" id="{CB8DA7E6-47DA-2B43-9B35-445DE724B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68" y="1159044"/>
            <a:ext cx="4869863" cy="34450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47E67D-BAB5-874B-BF57-CD68EACE5A7F}"/>
              </a:ext>
            </a:extLst>
          </p:cNvPr>
          <p:cNvSpPr txBox="1"/>
          <p:nvPr/>
        </p:nvSpPr>
        <p:spPr>
          <a:xfrm>
            <a:off x="720000" y="4645516"/>
            <a:ext cx="7966128" cy="200055"/>
          </a:xfrm>
          <a:prstGeom prst="rect">
            <a:avLst/>
          </a:prstGeom>
          <a:noFill/>
        </p:spPr>
        <p:txBody>
          <a:bodyPr wrap="square" rtlCol="0">
            <a:spAutoFit/>
          </a:bodyPr>
          <a:lstStyle/>
          <a:p>
            <a:pPr marL="228600" indent="-228600">
              <a:buAutoNum type="arabicPeriod"/>
            </a:pPr>
            <a:r>
              <a:rPr kumimoji="1" lang="en" altLang="ko-Kore-KR" sz="700" dirty="0">
                <a:hlinkClick r:id="rId4"/>
              </a:rPr>
              <a:t>https://</a:t>
            </a:r>
            <a:r>
              <a:rPr kumimoji="1" lang="en" altLang="ko-Kore-KR" sz="700" dirty="0" err="1">
                <a:hlinkClick r:id="rId4"/>
              </a:rPr>
              <a:t>rokrokss.com</a:t>
            </a:r>
            <a:r>
              <a:rPr kumimoji="1" lang="en" altLang="ko-Kore-KR" sz="700" dirty="0">
                <a:hlinkClick r:id="rId4"/>
              </a:rPr>
              <a:t>/post/2019/10/17/%EB%8F%84%EC%BB%A4-Docker-%EC%A0%95%EB%A6%AC.html</a:t>
            </a:r>
            <a:endParaRPr kumimoji="1" lang="ko-Kore-KR" altLang="en-US" sz="700" dirty="0"/>
          </a:p>
        </p:txBody>
      </p:sp>
      <p:pic>
        <p:nvPicPr>
          <p:cNvPr id="4" name="그림 3">
            <a:extLst>
              <a:ext uri="{FF2B5EF4-FFF2-40B4-BE49-F238E27FC236}">
                <a16:creationId xmlns:a16="http://schemas.microsoft.com/office/drawing/2014/main" id="{2706378A-F919-6B44-99E2-17AA67E89F27}"/>
              </a:ext>
            </a:extLst>
          </p:cNvPr>
          <p:cNvPicPr>
            <a:picLocks noChangeAspect="1"/>
          </p:cNvPicPr>
          <p:nvPr/>
        </p:nvPicPr>
        <p:blipFill>
          <a:blip r:embed="rId5"/>
          <a:stretch>
            <a:fillRect/>
          </a:stretch>
        </p:blipFill>
        <p:spPr>
          <a:xfrm>
            <a:off x="5258275" y="819916"/>
            <a:ext cx="1072783" cy="371004"/>
          </a:xfrm>
          <a:prstGeom prst="rect">
            <a:avLst/>
          </a:prstGeom>
        </p:spPr>
      </p:pic>
      <p:pic>
        <p:nvPicPr>
          <p:cNvPr id="6" name="그림 5">
            <a:extLst>
              <a:ext uri="{FF2B5EF4-FFF2-40B4-BE49-F238E27FC236}">
                <a16:creationId xmlns:a16="http://schemas.microsoft.com/office/drawing/2014/main" id="{32319CF9-EECB-A247-9D74-BE2DD8734707}"/>
              </a:ext>
            </a:extLst>
          </p:cNvPr>
          <p:cNvPicPr>
            <a:picLocks noChangeAspect="1"/>
          </p:cNvPicPr>
          <p:nvPr/>
        </p:nvPicPr>
        <p:blipFill>
          <a:blip r:embed="rId6"/>
          <a:stretch>
            <a:fillRect/>
          </a:stretch>
        </p:blipFill>
        <p:spPr>
          <a:xfrm>
            <a:off x="5141904" y="935256"/>
            <a:ext cx="1329164" cy="883503"/>
          </a:xfrm>
          <a:prstGeom prst="rect">
            <a:avLst/>
          </a:prstGeom>
        </p:spPr>
      </p:pic>
      <p:cxnSp>
        <p:nvCxnSpPr>
          <p:cNvPr id="10" name="꺾인 연결선[E] 9">
            <a:extLst>
              <a:ext uri="{FF2B5EF4-FFF2-40B4-BE49-F238E27FC236}">
                <a16:creationId xmlns:a16="http://schemas.microsoft.com/office/drawing/2014/main" id="{E3CFADDC-53C9-074D-B4A1-832EE5A99C32}"/>
              </a:ext>
            </a:extLst>
          </p:cNvPr>
          <p:cNvCxnSpPr>
            <a:cxnSpLocks/>
            <a:stCxn id="4" idx="0"/>
          </p:cNvCxnSpPr>
          <p:nvPr/>
        </p:nvCxnSpPr>
        <p:spPr>
          <a:xfrm rot="16200000" flipH="1" flipV="1">
            <a:off x="4911070" y="611911"/>
            <a:ext cx="675592" cy="1091602"/>
          </a:xfrm>
          <a:prstGeom prst="bentConnector4">
            <a:avLst>
              <a:gd name="adj1" fmla="val -33837"/>
              <a:gd name="adj2" fmla="val 10012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087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a:latin typeface="BM JUA OTF" panose="02020603020101020101" pitchFamily="18" charset="-127"/>
                <a:ea typeface="BM JUA OTF" panose="02020603020101020101" pitchFamily="18" charset="-127"/>
              </a:rPr>
              <a:t>가상 </a:t>
            </a:r>
            <a:r>
              <a:rPr lang="ko-KR" altLang="en-US" dirty="0" err="1">
                <a:latin typeface="BM JUA OTF" panose="02020603020101020101" pitchFamily="18" charset="-127"/>
                <a:ea typeface="BM JUA OTF" panose="02020603020101020101" pitchFamily="18" charset="-127"/>
              </a:rPr>
              <a:t>머신과</a:t>
            </a:r>
            <a:r>
              <a:rPr lang="ko-KR" altLang="en-US" dirty="0">
                <a:latin typeface="BM JUA OTF" panose="02020603020101020101" pitchFamily="18" charset="-127"/>
                <a:ea typeface="BM JUA OTF" panose="02020603020101020101" pitchFamily="18" charset="-127"/>
              </a:rPr>
              <a:t> </a:t>
            </a:r>
            <a:r>
              <a:rPr lang="ko-KR" altLang="en-US" dirty="0" err="1">
                <a:latin typeface="BM JUA OTF" panose="02020603020101020101" pitchFamily="18" charset="-127"/>
                <a:ea typeface="BM JUA OTF" panose="02020603020101020101" pitchFamily="18" charset="-127"/>
              </a:rPr>
              <a:t>도커의</a:t>
            </a:r>
            <a:r>
              <a:rPr lang="ko-KR" altLang="en-US" dirty="0">
                <a:latin typeface="BM JUA OTF" panose="02020603020101020101" pitchFamily="18" charset="-127"/>
                <a:ea typeface="BM JUA OTF" panose="02020603020101020101" pitchFamily="18" charset="-127"/>
              </a:rPr>
              <a:t> 차이</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11" name="TextBox 10">
            <a:extLst>
              <a:ext uri="{FF2B5EF4-FFF2-40B4-BE49-F238E27FC236}">
                <a16:creationId xmlns:a16="http://schemas.microsoft.com/office/drawing/2014/main" id="{8754BD7E-B2BB-B34E-ADF0-B806300F1C7D}"/>
              </a:ext>
            </a:extLst>
          </p:cNvPr>
          <p:cNvSpPr txBox="1"/>
          <p:nvPr/>
        </p:nvSpPr>
        <p:spPr>
          <a:xfrm>
            <a:off x="968644" y="1302950"/>
            <a:ext cx="6439546" cy="954107"/>
          </a:xfrm>
          <a:prstGeom prst="rect">
            <a:avLst/>
          </a:prstGeom>
          <a:noFill/>
        </p:spPr>
        <p:txBody>
          <a:bodyPr wrap="square" rtlCol="0">
            <a:spAutoFit/>
          </a:bodyPr>
          <a:lstStyle/>
          <a:p>
            <a:pPr marL="285750" indent="-285750">
              <a:buFontTx/>
              <a:buChar char="-"/>
            </a:pPr>
            <a:r>
              <a:rPr kumimoji="1" lang="ko-KR" altLang="en-US" dirty="0"/>
              <a:t>각 </a:t>
            </a:r>
            <a:r>
              <a:rPr kumimoji="1" lang="en-US" altLang="ko-KR" dirty="0"/>
              <a:t>VM</a:t>
            </a:r>
            <a:r>
              <a:rPr kumimoji="1" lang="ko-KR" altLang="en-US" dirty="0"/>
              <a:t>은 자체 운영체제가 필요하다</a:t>
            </a:r>
            <a:r>
              <a:rPr kumimoji="1" lang="en-US" altLang="ko-KR" dirty="0"/>
              <a:t>.</a:t>
            </a:r>
          </a:p>
          <a:p>
            <a:pPr marL="285750" indent="-285750">
              <a:buFontTx/>
              <a:buChar char="-"/>
            </a:pPr>
            <a:r>
              <a:rPr kumimoji="1" lang="ko-KR" altLang="en-US" dirty="0"/>
              <a:t>일반적으로 크기가 크다</a:t>
            </a:r>
            <a:r>
              <a:rPr kumimoji="1" lang="en-US" altLang="ko-KR" dirty="0"/>
              <a:t>.</a:t>
            </a:r>
          </a:p>
          <a:p>
            <a:pPr marL="285750" indent="-285750">
              <a:buFontTx/>
              <a:buChar char="-"/>
            </a:pPr>
            <a:r>
              <a:rPr kumimoji="1" lang="ko-KR" altLang="en-US" dirty="0"/>
              <a:t>시작이 느리고 이동이 어렵다</a:t>
            </a:r>
            <a:r>
              <a:rPr kumimoji="1" lang="en-US" altLang="ko-KR" dirty="0"/>
              <a:t>.</a:t>
            </a:r>
          </a:p>
          <a:p>
            <a:pPr marL="285750" indent="-285750">
              <a:buFontTx/>
              <a:buChar char="-"/>
            </a:pPr>
            <a:r>
              <a:rPr kumimoji="1" lang="ko-KR" altLang="en-US" dirty="0"/>
              <a:t>유지관리와 업그레이드등의 문제점이 있다</a:t>
            </a:r>
            <a:endParaRPr kumimoji="1" lang="ko-Kore-KR" altLang="en-US" dirty="0"/>
          </a:p>
        </p:txBody>
      </p:sp>
      <p:sp>
        <p:nvSpPr>
          <p:cNvPr id="7" name="TextBox 6">
            <a:extLst>
              <a:ext uri="{FF2B5EF4-FFF2-40B4-BE49-F238E27FC236}">
                <a16:creationId xmlns:a16="http://schemas.microsoft.com/office/drawing/2014/main" id="{B97905A8-D530-394D-B1A6-6CD6C9C3CDBA}"/>
              </a:ext>
            </a:extLst>
          </p:cNvPr>
          <p:cNvSpPr txBox="1"/>
          <p:nvPr/>
        </p:nvSpPr>
        <p:spPr>
          <a:xfrm>
            <a:off x="968643" y="2542407"/>
            <a:ext cx="6772759" cy="1384995"/>
          </a:xfrm>
          <a:prstGeom prst="rect">
            <a:avLst/>
          </a:prstGeom>
          <a:noFill/>
        </p:spPr>
        <p:txBody>
          <a:bodyPr wrap="square" rtlCol="0">
            <a:spAutoFit/>
          </a:bodyPr>
          <a:lstStyle/>
          <a:p>
            <a:pPr marL="285750" indent="-285750">
              <a:buFontTx/>
              <a:buChar char="-"/>
            </a:pPr>
            <a:r>
              <a:rPr kumimoji="1" lang="ko-KR" altLang="en-US" dirty="0"/>
              <a:t>커널</a:t>
            </a:r>
            <a:r>
              <a:rPr kumimoji="1" lang="en-US" altLang="ko-KR" dirty="0"/>
              <a:t>(OS)</a:t>
            </a:r>
            <a:r>
              <a:rPr kumimoji="1" lang="ko-KR" altLang="en-US" dirty="0"/>
              <a:t>을 공유한다</a:t>
            </a:r>
            <a:r>
              <a:rPr kumimoji="1" lang="en-US" altLang="ko-KR" dirty="0"/>
              <a:t>.</a:t>
            </a:r>
          </a:p>
          <a:p>
            <a:pPr marL="285750" indent="-285750">
              <a:buFontTx/>
              <a:buChar char="-"/>
            </a:pPr>
            <a:r>
              <a:rPr kumimoji="1" lang="ko-KR" altLang="en-US" dirty="0"/>
              <a:t>라이브리러와 바이너리만 가지고 있다</a:t>
            </a:r>
            <a:r>
              <a:rPr kumimoji="1" lang="en-US" altLang="ko-KR" dirty="0"/>
              <a:t>.</a:t>
            </a:r>
          </a:p>
          <a:p>
            <a:pPr marL="285750" indent="-285750">
              <a:buFontTx/>
              <a:buChar char="-"/>
            </a:pPr>
            <a:r>
              <a:rPr kumimoji="1" lang="ko-KR" altLang="en-US" dirty="0"/>
              <a:t>다른 프로세스와 격리된 환경을 제공한다</a:t>
            </a:r>
            <a:r>
              <a:rPr kumimoji="1" lang="en-US" altLang="ko-KR" dirty="0"/>
              <a:t>.</a:t>
            </a:r>
            <a:endParaRPr kumimoji="1" lang="en-US" altLang="ko-KR" baseline="30000" dirty="0"/>
          </a:p>
          <a:p>
            <a:pPr marL="285750" indent="-285750">
              <a:buFontTx/>
              <a:buChar char="-"/>
            </a:pPr>
            <a:r>
              <a:rPr kumimoji="1" lang="ko-KR" altLang="en-US" dirty="0"/>
              <a:t>베어 메탈의 환경과 비슷한 수준의 성능을 제공한다</a:t>
            </a:r>
            <a:r>
              <a:rPr kumimoji="1" lang="en-US" altLang="ko-KR" dirty="0"/>
              <a:t>.(</a:t>
            </a:r>
            <a:r>
              <a:rPr kumimoji="1" lang="ko-KR" altLang="en-US" dirty="0"/>
              <a:t>맥</a:t>
            </a:r>
            <a:r>
              <a:rPr kumimoji="1" lang="en-US" altLang="ko-KR" dirty="0"/>
              <a:t>/</a:t>
            </a:r>
            <a:r>
              <a:rPr kumimoji="1" lang="ko-KR" altLang="en-US" dirty="0"/>
              <a:t>윈도우 제외</a:t>
            </a:r>
            <a:r>
              <a:rPr kumimoji="1" lang="en-US" altLang="ko-KR" dirty="0"/>
              <a:t>)</a:t>
            </a:r>
          </a:p>
          <a:p>
            <a:pPr marL="285750" indent="-285750">
              <a:buFontTx/>
              <a:buChar char="-"/>
            </a:pPr>
            <a:r>
              <a:rPr kumimoji="1" lang="en-US" altLang="ko-KR" dirty="0"/>
              <a:t>build once and run anywhere</a:t>
            </a:r>
          </a:p>
          <a:p>
            <a:pPr marL="285750" indent="-285750">
              <a:buFontTx/>
              <a:buChar char="-"/>
            </a:pPr>
            <a:r>
              <a:rPr kumimoji="1" lang="en-US" altLang="ko-KR" dirty="0"/>
              <a:t>(</a:t>
            </a:r>
            <a:r>
              <a:rPr kumimoji="1" lang="ko-KR" altLang="en-US" dirty="0"/>
              <a:t>호스트의 커널</a:t>
            </a:r>
            <a:r>
              <a:rPr kumimoji="1" lang="en-US" altLang="ko-KR" dirty="0"/>
              <a:t> </a:t>
            </a:r>
            <a:r>
              <a:rPr kumimoji="1" lang="ko-KR" altLang="en-US" dirty="0"/>
              <a:t>공유에 따른 문제점이 있다</a:t>
            </a:r>
            <a:r>
              <a:rPr kumimoji="1" lang="en-US" altLang="ko-KR" dirty="0"/>
              <a:t>.)</a:t>
            </a:r>
            <a:r>
              <a:rPr kumimoji="1" lang="en-US" altLang="ko-KR" baseline="30000" dirty="0"/>
              <a:t>1,2</a:t>
            </a:r>
            <a:endParaRPr kumimoji="1" lang="ko-Kore-KR" altLang="en-US" dirty="0"/>
          </a:p>
        </p:txBody>
      </p:sp>
      <p:sp>
        <p:nvSpPr>
          <p:cNvPr id="2" name="TextBox 1">
            <a:extLst>
              <a:ext uri="{FF2B5EF4-FFF2-40B4-BE49-F238E27FC236}">
                <a16:creationId xmlns:a16="http://schemas.microsoft.com/office/drawing/2014/main" id="{BFAC3870-0BA7-554E-8E19-B15AB1535EFD}"/>
              </a:ext>
            </a:extLst>
          </p:cNvPr>
          <p:cNvSpPr txBox="1"/>
          <p:nvPr/>
        </p:nvSpPr>
        <p:spPr>
          <a:xfrm>
            <a:off x="720000" y="4477540"/>
            <a:ext cx="7966128" cy="415498"/>
          </a:xfrm>
          <a:prstGeom prst="rect">
            <a:avLst/>
          </a:prstGeom>
          <a:noFill/>
        </p:spPr>
        <p:txBody>
          <a:bodyPr wrap="square" rtlCol="0">
            <a:spAutoFit/>
          </a:bodyPr>
          <a:lstStyle/>
          <a:p>
            <a:pPr marL="228600" indent="-228600">
              <a:buAutoNum type="arabicPeriod"/>
            </a:pPr>
            <a:r>
              <a:rPr kumimoji="1" lang="en" altLang="ko-Kore-KR" sz="700" dirty="0">
                <a:hlinkClick r:id="rId3"/>
              </a:rPr>
              <a:t>http://syscore.sejong.ac.kr/~woongbak/publications/DJ26.pdf</a:t>
            </a:r>
            <a:endParaRPr kumimoji="1" lang="en" altLang="ko-Kore-KR" sz="700" dirty="0"/>
          </a:p>
          <a:p>
            <a:pPr marL="228600" indent="-228600">
              <a:buAutoNum type="arabicPeriod"/>
            </a:pPr>
            <a:r>
              <a:rPr kumimoji="1" lang="en" altLang="ko-Kore-KR" sz="700" dirty="0"/>
              <a:t>https://</a:t>
            </a:r>
            <a:r>
              <a:rPr kumimoji="1" lang="en" altLang="ko-Kore-KR" sz="700" dirty="0" err="1"/>
              <a:t>deview.kr</a:t>
            </a:r>
            <a:r>
              <a:rPr kumimoji="1" lang="en" altLang="ko-Kore-KR" sz="700" dirty="0"/>
              <a:t>/data/</a:t>
            </a:r>
            <a:r>
              <a:rPr kumimoji="1" lang="en" altLang="ko-Kore-KR" sz="700" dirty="0" err="1"/>
              <a:t>deview</a:t>
            </a:r>
            <a:r>
              <a:rPr kumimoji="1" lang="en" altLang="ko-Kore-KR" sz="700" dirty="0"/>
              <a:t>/session/attach/1400_T3_%E1%84%89%E1%85%B5%E1%86%B7%E1%84%8C%E1%85%A2%E1%84%92%E1%85%AE%E1%86%AB_Container%E1%84%87%E1%85%A9%E1%84%8B%E1%85%A1%E1%86%AB%E1%84%8B%E1%85%B5%E1%84%8B%E1%85%A3%E1%84%80%E1%85%B5(</a:t>
            </a:r>
            <a:r>
              <a:rPr kumimoji="1" lang="en" altLang="ko-Kore-KR" sz="700" dirty="0" err="1"/>
              <a:t>docker,kubernetes</a:t>
            </a:r>
            <a:r>
              <a:rPr kumimoji="1" lang="en" altLang="ko-Kore-KR" sz="700" dirty="0"/>
              <a:t>).pdf</a:t>
            </a:r>
            <a:endParaRPr kumimoji="1" lang="ko-Kore-KR" altLang="en-US" sz="700" dirty="0"/>
          </a:p>
        </p:txBody>
      </p:sp>
      <p:sp>
        <p:nvSpPr>
          <p:cNvPr id="9" name="Google Shape;315;p33">
            <a:extLst>
              <a:ext uri="{FF2B5EF4-FFF2-40B4-BE49-F238E27FC236}">
                <a16:creationId xmlns:a16="http://schemas.microsoft.com/office/drawing/2014/main" id="{CE2F06C6-5C65-A54E-88D6-D12CB9A1C45B}"/>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가상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머신과</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pic>
        <p:nvPicPr>
          <p:cNvPr id="6" name="그림 5">
            <a:extLst>
              <a:ext uri="{FF2B5EF4-FFF2-40B4-BE49-F238E27FC236}">
                <a16:creationId xmlns:a16="http://schemas.microsoft.com/office/drawing/2014/main" id="{A4BCAD45-092E-3A4C-A708-4BBC9433F5DC}"/>
              </a:ext>
            </a:extLst>
          </p:cNvPr>
          <p:cNvPicPr>
            <a:picLocks noChangeAspect="1"/>
          </p:cNvPicPr>
          <p:nvPr/>
        </p:nvPicPr>
        <p:blipFill>
          <a:blip r:embed="rId4"/>
          <a:stretch>
            <a:fillRect/>
          </a:stretch>
        </p:blipFill>
        <p:spPr>
          <a:xfrm>
            <a:off x="7048904" y="2610572"/>
            <a:ext cx="1384996" cy="1384996"/>
          </a:xfrm>
          <a:prstGeom prst="rect">
            <a:avLst/>
          </a:prstGeom>
        </p:spPr>
      </p:pic>
      <p:pic>
        <p:nvPicPr>
          <p:cNvPr id="5" name="그림 4">
            <a:extLst>
              <a:ext uri="{FF2B5EF4-FFF2-40B4-BE49-F238E27FC236}">
                <a16:creationId xmlns:a16="http://schemas.microsoft.com/office/drawing/2014/main" id="{AED4440E-5EDA-7E49-8D41-CF58A45937C6}"/>
              </a:ext>
            </a:extLst>
          </p:cNvPr>
          <p:cNvPicPr>
            <a:picLocks noChangeAspect="1"/>
          </p:cNvPicPr>
          <p:nvPr/>
        </p:nvPicPr>
        <p:blipFill>
          <a:blip r:embed="rId5"/>
          <a:stretch>
            <a:fillRect/>
          </a:stretch>
        </p:blipFill>
        <p:spPr>
          <a:xfrm>
            <a:off x="6995180" y="1147932"/>
            <a:ext cx="1242169" cy="1163922"/>
          </a:xfrm>
          <a:prstGeom prst="rect">
            <a:avLst/>
          </a:prstGeom>
        </p:spPr>
      </p:pic>
    </p:spTree>
    <p:extLst>
      <p:ext uri="{BB962C8B-B14F-4D97-AF65-F5344CB8AC3E}">
        <p14:creationId xmlns:p14="http://schemas.microsoft.com/office/powerpoint/2010/main" val="269254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err="1">
                <a:latin typeface="BM JUA OTF" panose="02020603020101020101" pitchFamily="18" charset="-127"/>
                <a:ea typeface="BM JUA OTF" panose="02020603020101020101" pitchFamily="18" charset="-127"/>
              </a:rPr>
              <a:t>퍼블릭</a:t>
            </a:r>
            <a:r>
              <a:rPr lang="ko-KR" altLang="en-US" dirty="0">
                <a:latin typeface="BM JUA OTF" panose="02020603020101020101" pitchFamily="18" charset="-127"/>
                <a:ea typeface="BM JUA OTF" panose="02020603020101020101" pitchFamily="18" charset="-127"/>
              </a:rPr>
              <a:t> </a:t>
            </a:r>
            <a:r>
              <a:rPr lang="ko-KR" altLang="en-US" dirty="0" err="1">
                <a:latin typeface="BM JUA OTF" panose="02020603020101020101" pitchFamily="18" charset="-127"/>
                <a:ea typeface="BM JUA OTF" panose="02020603020101020101" pitchFamily="18" charset="-127"/>
              </a:rPr>
              <a:t>클라우드</a:t>
            </a:r>
            <a:r>
              <a:rPr lang="ko-KR" altLang="en-US" dirty="0">
                <a:latin typeface="BM JUA OTF" panose="02020603020101020101" pitchFamily="18" charset="-127"/>
                <a:ea typeface="BM JUA OTF" panose="02020603020101020101" pitchFamily="18" charset="-127"/>
              </a:rPr>
              <a:t> 컨테이너 서비스</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9" name="Google Shape;315;p33">
            <a:extLst>
              <a:ext uri="{FF2B5EF4-FFF2-40B4-BE49-F238E27FC236}">
                <a16:creationId xmlns:a16="http://schemas.microsoft.com/office/drawing/2014/main" id="{CE2F06C6-5C65-A54E-88D6-D12CB9A1C45B}"/>
              </a:ext>
            </a:extLst>
          </p:cNvPr>
          <p:cNvSpPr txBox="1"/>
          <p:nvPr/>
        </p:nvSpPr>
        <p:spPr>
          <a:xfrm>
            <a:off x="5587139" y="105563"/>
            <a:ext cx="2897747"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퍼블릭</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클라우드</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컨테이너 서비스</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pic>
        <p:nvPicPr>
          <p:cNvPr id="5" name="그림 4">
            <a:extLst>
              <a:ext uri="{FF2B5EF4-FFF2-40B4-BE49-F238E27FC236}">
                <a16:creationId xmlns:a16="http://schemas.microsoft.com/office/drawing/2014/main" id="{D566772A-974F-CD4A-A0E6-DA87107984BF}"/>
              </a:ext>
            </a:extLst>
          </p:cNvPr>
          <p:cNvPicPr>
            <a:picLocks noChangeAspect="1"/>
          </p:cNvPicPr>
          <p:nvPr/>
        </p:nvPicPr>
        <p:blipFill>
          <a:blip r:embed="rId3"/>
          <a:stretch>
            <a:fillRect/>
          </a:stretch>
        </p:blipFill>
        <p:spPr>
          <a:xfrm>
            <a:off x="1425173" y="1341667"/>
            <a:ext cx="2123268" cy="569989"/>
          </a:xfrm>
          <a:prstGeom prst="rect">
            <a:avLst/>
          </a:prstGeom>
        </p:spPr>
      </p:pic>
      <p:pic>
        <p:nvPicPr>
          <p:cNvPr id="10" name="그림 9">
            <a:extLst>
              <a:ext uri="{FF2B5EF4-FFF2-40B4-BE49-F238E27FC236}">
                <a16:creationId xmlns:a16="http://schemas.microsoft.com/office/drawing/2014/main" id="{73DBF26D-0A0F-FE40-81AD-9E229E38C2C8}"/>
              </a:ext>
            </a:extLst>
          </p:cNvPr>
          <p:cNvPicPr>
            <a:picLocks noChangeAspect="1"/>
          </p:cNvPicPr>
          <p:nvPr/>
        </p:nvPicPr>
        <p:blipFill>
          <a:blip r:embed="rId4"/>
          <a:stretch>
            <a:fillRect/>
          </a:stretch>
        </p:blipFill>
        <p:spPr>
          <a:xfrm>
            <a:off x="3758339" y="2220318"/>
            <a:ext cx="1091660" cy="1091660"/>
          </a:xfrm>
          <a:prstGeom prst="rect">
            <a:avLst/>
          </a:prstGeom>
        </p:spPr>
      </p:pic>
    </p:spTree>
    <p:extLst>
      <p:ext uri="{BB962C8B-B14F-4D97-AF65-F5344CB8AC3E}">
        <p14:creationId xmlns:p14="http://schemas.microsoft.com/office/powerpoint/2010/main" val="4078420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p:nvPr/>
        </p:nvSpPr>
        <p:spPr>
          <a:xfrm>
            <a:off x="77715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3"/>
          <p:cNvSpPr/>
          <p:nvPr/>
        </p:nvSpPr>
        <p:spPr>
          <a:xfrm>
            <a:off x="77715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3"/>
          <p:cNvSpPr/>
          <p:nvPr/>
        </p:nvSpPr>
        <p:spPr>
          <a:xfrm>
            <a:off x="462750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3"/>
          <p:cNvSpPr/>
          <p:nvPr/>
        </p:nvSpPr>
        <p:spPr>
          <a:xfrm>
            <a:off x="462750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97" name="Google Shape;297;p3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vs solution</a:t>
            </a:r>
            <a:endParaRPr/>
          </a:p>
        </p:txBody>
      </p:sp>
      <p:sp>
        <p:nvSpPr>
          <p:cNvPr id="298" name="Google Shape;298;p33"/>
          <p:cNvSpPr txBox="1">
            <a:spLocks noGrp="1"/>
          </p:cNvSpPr>
          <p:nvPr>
            <p:ph type="title"/>
          </p:nvPr>
        </p:nvSpPr>
        <p:spPr>
          <a:xfrm>
            <a:off x="891364"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299" name="Google Shape;299;p3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0" name="Google Shape;300;p3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product</a:t>
            </a:r>
            <a:endParaRPr/>
          </a:p>
        </p:txBody>
      </p:sp>
      <p:sp>
        <p:nvSpPr>
          <p:cNvPr id="301" name="Google Shape;301;p3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2" name="Google Shape;302;p3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Market &amp; competition</a:t>
            </a:r>
            <a:endParaRPr/>
          </a:p>
        </p:txBody>
      </p:sp>
      <p:sp>
        <p:nvSpPr>
          <p:cNvPr id="303" name="Google Shape;303;p3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4" name="Google Shape;304;p3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Business model</a:t>
            </a:r>
            <a:endParaRPr/>
          </a:p>
        </p:txBody>
      </p:sp>
      <p:sp>
        <p:nvSpPr>
          <p:cNvPr id="305" name="Google Shape;305;p33"/>
          <p:cNvSpPr txBox="1">
            <a:spLocks noGrp="1"/>
          </p:cNvSpPr>
          <p:nvPr>
            <p:ph type="title" idx="9"/>
          </p:nvPr>
        </p:nvSpPr>
        <p:spPr>
          <a:xfrm>
            <a:off x="891421"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3"/>
          <p:cNvSpPr txBox="1">
            <a:spLocks noGrp="1"/>
          </p:cNvSpPr>
          <p:nvPr>
            <p:ph type="title" idx="13"/>
          </p:nvPr>
        </p:nvSpPr>
        <p:spPr>
          <a:xfrm>
            <a:off x="4741802"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03.</a:t>
            </a:r>
            <a:endParaRPr/>
          </a:p>
        </p:txBody>
      </p:sp>
      <p:sp>
        <p:nvSpPr>
          <p:cNvPr id="307" name="Google Shape;307;p33"/>
          <p:cNvSpPr txBox="1">
            <a:spLocks noGrp="1"/>
          </p:cNvSpPr>
          <p:nvPr>
            <p:ph type="title" idx="14"/>
          </p:nvPr>
        </p:nvSpPr>
        <p:spPr>
          <a:xfrm>
            <a:off x="4741802"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04.</a:t>
            </a:r>
            <a:endParaRPr/>
          </a:p>
        </p:txBody>
      </p:sp>
      <p:sp>
        <p:nvSpPr>
          <p:cNvPr id="308" name="Google Shape;308;p3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309" name="Google Shape;309;p33"/>
          <p:cNvSpPr/>
          <p:nvPr/>
        </p:nvSpPr>
        <p:spPr>
          <a:xfrm flipH="1">
            <a:off x="121553" y="1183680"/>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rot="10800000">
            <a:off x="8179565" y="280209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flipH="1">
            <a:off x="8721442" y="3415401"/>
            <a:ext cx="75000" cy="7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317940" y="151079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flipH="1">
            <a:off x="157442" y="1624707"/>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flipH="1">
            <a:off x="8373612" y="25868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dirty="0" err="1">
                <a:solidFill>
                  <a:schemeClr val="dk1"/>
                </a:solidFill>
                <a:latin typeface="Nunito"/>
                <a:ea typeface="Nunito"/>
                <a:cs typeface="Nunito"/>
                <a:sym typeface="Nunito"/>
              </a:rPr>
              <a:t>한국</a:t>
            </a:r>
            <a:r>
              <a:rPr lang="en" sz="1100" dirty="0">
                <a:solidFill>
                  <a:schemeClr val="dk1"/>
                </a:solidFill>
                <a:latin typeface="Nunito"/>
                <a:ea typeface="Nunito"/>
                <a:cs typeface="Nunito"/>
                <a:sym typeface="Nunito"/>
              </a:rPr>
              <a:t> </a:t>
            </a:r>
            <a:r>
              <a:rPr lang="en" sz="1100" dirty="0" err="1">
                <a:solidFill>
                  <a:schemeClr val="dk1"/>
                </a:solidFill>
                <a:latin typeface="Nunito"/>
                <a:ea typeface="Nunito"/>
                <a:cs typeface="Nunito"/>
                <a:sym typeface="Nunito"/>
              </a:rPr>
              <a:t>미니멀리스트</a:t>
            </a:r>
            <a:r>
              <a:rPr lang="en" sz="1100" dirty="0">
                <a:solidFill>
                  <a:schemeClr val="dk1"/>
                </a:solidFill>
                <a:latin typeface="Nunito"/>
                <a:ea typeface="Nunito"/>
                <a:cs typeface="Nunito"/>
                <a:sym typeface="Nunito"/>
              </a:rPr>
              <a:t> </a:t>
            </a:r>
            <a:r>
              <a:rPr lang="en" sz="1100" dirty="0" err="1">
                <a:solidFill>
                  <a:schemeClr val="dk1"/>
                </a:solidFill>
                <a:latin typeface="Nunito"/>
                <a:ea typeface="Nunito"/>
                <a:cs typeface="Nunito"/>
                <a:sym typeface="Nunito"/>
              </a:rPr>
              <a:t>스타일의</a:t>
            </a:r>
            <a:r>
              <a:rPr lang="en" sz="1100" dirty="0">
                <a:solidFill>
                  <a:schemeClr val="dk1"/>
                </a:solidFill>
                <a:latin typeface="Nunito"/>
                <a:ea typeface="Nunito"/>
                <a:cs typeface="Nunito"/>
                <a:sym typeface="Nunito"/>
              </a:rPr>
              <a:t> </a:t>
            </a:r>
            <a:r>
              <a:rPr lang="en" sz="1100" dirty="0" err="1">
                <a:solidFill>
                  <a:schemeClr val="dk1"/>
                </a:solidFill>
                <a:latin typeface="Nunito"/>
                <a:ea typeface="Nunito"/>
                <a:cs typeface="Nunito"/>
                <a:sym typeface="Nunito"/>
              </a:rPr>
              <a:t>피치</a:t>
            </a:r>
            <a:r>
              <a:rPr lang="en" sz="1100" dirty="0">
                <a:solidFill>
                  <a:schemeClr val="dk1"/>
                </a:solidFill>
                <a:latin typeface="Nunito"/>
                <a:ea typeface="Nunito"/>
                <a:cs typeface="Nunito"/>
                <a:sym typeface="Nunito"/>
              </a:rPr>
              <a:t> </a:t>
            </a:r>
            <a:r>
              <a:rPr lang="en" sz="1100" dirty="0" err="1">
                <a:solidFill>
                  <a:schemeClr val="dk1"/>
                </a:solidFill>
                <a:latin typeface="Nunito"/>
                <a:ea typeface="Nunito"/>
                <a:cs typeface="Nunito"/>
                <a:sym typeface="Nunito"/>
              </a:rPr>
              <a:t>데크</a:t>
            </a:r>
            <a:endParaRPr sz="1100" dirty="0">
              <a:solidFill>
                <a:schemeClr val="dk1"/>
              </a:solidFill>
              <a:latin typeface="Nunito"/>
              <a:ea typeface="Nunito"/>
              <a:cs typeface="Nunito"/>
              <a:sym typeface="Nunito"/>
            </a:endParaRPr>
          </a:p>
        </p:txBody>
      </p:sp>
      <p:grpSp>
        <p:nvGrpSpPr>
          <p:cNvPr id="316" name="Google Shape;316;p33"/>
          <p:cNvGrpSpPr/>
          <p:nvPr/>
        </p:nvGrpSpPr>
        <p:grpSpPr>
          <a:xfrm>
            <a:off x="4887442" y="162470"/>
            <a:ext cx="764096" cy="175985"/>
            <a:chOff x="4917734" y="191707"/>
            <a:chExt cx="764096" cy="175985"/>
          </a:xfrm>
        </p:grpSpPr>
        <p:grpSp>
          <p:nvGrpSpPr>
            <p:cNvPr id="317" name="Google Shape;317;p33"/>
            <p:cNvGrpSpPr/>
            <p:nvPr/>
          </p:nvGrpSpPr>
          <p:grpSpPr>
            <a:xfrm>
              <a:off x="4917734" y="191707"/>
              <a:ext cx="175994" cy="175985"/>
              <a:chOff x="266768" y="1721375"/>
              <a:chExt cx="397907" cy="397887"/>
            </a:xfrm>
          </p:grpSpPr>
          <p:sp>
            <p:nvSpPr>
              <p:cNvPr id="318" name="Google Shape;318;p3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5211543" y="191707"/>
              <a:ext cx="175976" cy="175985"/>
              <a:chOff x="864491" y="1723250"/>
              <a:chExt cx="397866" cy="397887"/>
            </a:xfrm>
          </p:grpSpPr>
          <p:sp>
            <p:nvSpPr>
              <p:cNvPr id="321" name="Google Shape;321;p3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3"/>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1565</TotalTime>
  <Words>2541</Words>
  <Application>Microsoft Macintosh PowerPoint</Application>
  <PresentationFormat>화면 슬라이드 쇼(16:9)</PresentationFormat>
  <Paragraphs>415</Paragraphs>
  <Slides>57</Slides>
  <Notes>57</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57</vt:i4>
      </vt:variant>
    </vt:vector>
  </HeadingPairs>
  <TitlesOfParts>
    <vt:vector size="73" baseType="lpstr">
      <vt:lpstr>Nunito</vt:lpstr>
      <vt:lpstr>Arial</vt:lpstr>
      <vt:lpstr>Proxima Nova Semibold</vt:lpstr>
      <vt:lpstr>Amatic SC</vt:lpstr>
      <vt:lpstr>BM JUA OTF</vt:lpstr>
      <vt:lpstr>Roboto Medium</vt:lpstr>
      <vt:lpstr>Malgun Gothic</vt:lpstr>
      <vt:lpstr>Overpass</vt:lpstr>
      <vt:lpstr>Bigshot One</vt:lpstr>
      <vt:lpstr>Big Shoulders Text Black</vt:lpstr>
      <vt:lpstr>Roboto Condensed Light</vt:lpstr>
      <vt:lpstr>Calibri</vt:lpstr>
      <vt:lpstr>Georgia</vt:lpstr>
      <vt:lpstr>Proxima Nova</vt:lpstr>
      <vt:lpstr>Korean Minimalist Style Pitch Deck by Slidesgo</vt:lpstr>
      <vt:lpstr>Slidesgo Final Pages</vt:lpstr>
      <vt:lpstr>Docker  Kubernetes</vt:lpstr>
      <vt:lpstr>Agenda</vt:lpstr>
      <vt:lpstr>도커 이전/이후</vt:lpstr>
      <vt:lpstr>도커 장단점</vt:lpstr>
      <vt:lpstr>가상 머신과 도커 1</vt:lpstr>
      <vt:lpstr>가상 머신과 도커 2</vt:lpstr>
      <vt:lpstr>가상 머신과 도커의 차이</vt:lpstr>
      <vt:lpstr>퍼블릭 클라우드 컨테이너 서비스</vt:lpstr>
      <vt:lpstr>01.</vt:lpstr>
      <vt:lpstr>Problem vs solution</vt:lpstr>
      <vt:lpstr>Our company</vt:lpstr>
      <vt:lpstr>Our team</vt:lpstr>
      <vt:lpstr>Whoa</vt:lpstr>
      <vt:lpstr>Problem</vt:lpstr>
      <vt:lpstr>—Someone Famous</vt:lpstr>
      <vt:lpstr>Competitive advantage</vt:lpstr>
      <vt:lpstr>Solution</vt:lpstr>
      <vt:lpstr>SWOT analysis</vt:lpstr>
      <vt:lpstr>Product overview</vt:lpstr>
      <vt:lpstr>Our plans</vt:lpstr>
      <vt:lpstr>Product demo</vt:lpstr>
      <vt:lpstr>Traction</vt:lpstr>
      <vt:lpstr>Case study</vt:lpstr>
      <vt:lpstr>Reviews</vt:lpstr>
      <vt:lpstr>Mars</vt:lpstr>
      <vt:lpstr>150,000</vt:lpstr>
      <vt:lpstr>25%</vt:lpstr>
      <vt:lpstr>Target</vt:lpstr>
      <vt:lpstr>Competitors</vt:lpstr>
      <vt:lpstr>Business model</vt:lpstr>
      <vt:lpstr>Timing</vt:lpstr>
      <vt:lpstr>Investment</vt:lpstr>
      <vt:lpstr>A PICTURE ALWAYS REINFORCES THE CONCEPT</vt:lpstr>
      <vt:lpstr>A picture is worth a thousand words</vt:lpstr>
      <vt:lpstr>Awesome words</vt:lpstr>
      <vt:lpstr>Thanks!</vt:lpstr>
      <vt:lpstr>Icon pack: Seoul Filled</vt:lpstr>
      <vt:lpstr>Alternative resources</vt:lpstr>
      <vt:lpstr>Resources</vt:lpstr>
      <vt:lpstr>Instructions for use</vt:lpstr>
      <vt:lpstr>Instructions for use (premium users)</vt:lpstr>
      <vt:lpstr>Fonts &amp; colors used</vt:lpstr>
      <vt:lpstr>Storyset</vt:lpstr>
      <vt:lpstr>Use our editable graphic resources...</vt:lpstr>
      <vt:lpstr>PowerPoint 프레젠테이션</vt:lpstr>
      <vt:lpstr>PowerPoint 프레젠테이션</vt:lpstr>
      <vt:lpstr>PowerPoint 프레젠테이션</vt:lpstr>
      <vt:lpstr>PowerPoint 프레젠테이션</vt:lpstr>
      <vt:lpstr>PowerPoint 프레젠테이션</vt:lpstr>
      <vt:lpstr>...and our sets of editable icons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Kubernetes</dc:title>
  <cp:lastModifiedBy>Microsoft Office User</cp:lastModifiedBy>
  <cp:revision>17</cp:revision>
  <dcterms:modified xsi:type="dcterms:W3CDTF">2022-01-07T05:07:39Z</dcterms:modified>
</cp:coreProperties>
</file>